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29.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9.xml"/>
  <Override ContentType="application/vnd.openxmlformats-officedocument.presentationml.slideLayout+xml" PartName="/ppt/slideLayouts/slideLayout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 id="285" r:id="rId35"/>
  </p:sldIdLst>
  <p:sldSz cy="6858000" cx="12191675"/>
  <p:notesSz cx="6858000" cy="12191675"/>
  <p:embeddedFontLst>
    <p:embeddedFont>
      <p:font typeface="Sora"/>
      <p:regular r:id="rId36"/>
      <p:bold r:id="rId37"/>
    </p:embeddedFont>
    <p:embeddedFont>
      <p:font typeface="Open Sans"/>
      <p:regular r:id="rId38"/>
      <p:bold r:id="rId39"/>
      <p:italic r:id="rId40"/>
      <p:boldItalic r:id="rId41"/>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747775"/>
          </p15:clr>
        </p15:guide>
        <p15:guide id="2" pos="3840">
          <p15:clr>
            <a:srgbClr val="747775"/>
          </p15:clr>
        </p15:guide>
        <p15:guide id="3" orient="horz" pos="280">
          <p15:clr>
            <a:srgbClr val="747775"/>
          </p15:clr>
        </p15:guide>
        <p15:guide id="4" orient="horz" pos="750">
          <p15:clr>
            <a:srgbClr val="747775"/>
          </p15:clr>
        </p15:guide>
        <p15:guide id="5" orient="horz" pos="986">
          <p15:clr>
            <a:srgbClr val="747775"/>
          </p15:clr>
        </p15:guide>
        <p15:guide id="6" orient="horz" pos="3960">
          <p15:clr>
            <a:srgbClr val="747775"/>
          </p15:clr>
        </p15:guide>
      </p15:sldGuideLst>
    </p:ext>
    <p:ext uri="GoogleSlidesCustomDataVersion2">
      <go:slidesCustomData xmlns:go="http://customooxmlschemas.google.com/" r:id="rId42" roundtripDataSignature="AMtx7mi31EfOQf+40z3ZrX3rNdtMXML7YQ=="/>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3840"/>
        <p:guide pos="280" orient="horz"/>
        <p:guide pos="750" orient="horz"/>
        <p:guide pos="986" orient="horz"/>
        <p:guide pos="3960" orient="horz"/>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font" Target="fonts/OpenSans-italic.fntdata"/><Relationship Id="rId20" Type="http://schemas.openxmlformats.org/officeDocument/2006/relationships/slide" Target="slides/slide15.xml"/><Relationship Id="rId42" Type="http://customschemas.google.com/relationships/presentationmetadata" Target="metadata"/><Relationship Id="rId41" Type="http://schemas.openxmlformats.org/officeDocument/2006/relationships/font" Target="fonts/OpenSans-boldItalic.fntdata"/><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slide" Target="slides/slide23.xml"/><Relationship Id="rId27" Type="http://schemas.openxmlformats.org/officeDocument/2006/relationships/slide" Target="slides/slide22.xml"/><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slide" Target="slides/slide24.xml"/><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slide" Target="slides/slide26.xml"/><Relationship Id="rId30" Type="http://schemas.openxmlformats.org/officeDocument/2006/relationships/slide" Target="slides/slide25.xml"/><Relationship Id="rId11" Type="http://schemas.openxmlformats.org/officeDocument/2006/relationships/slide" Target="slides/slide6.xml"/><Relationship Id="rId33" Type="http://schemas.openxmlformats.org/officeDocument/2006/relationships/slide" Target="slides/slide28.xml"/><Relationship Id="rId10" Type="http://schemas.openxmlformats.org/officeDocument/2006/relationships/slide" Target="slides/slide5.xml"/><Relationship Id="rId32" Type="http://schemas.openxmlformats.org/officeDocument/2006/relationships/slide" Target="slides/slide27.xml"/><Relationship Id="rId13" Type="http://schemas.openxmlformats.org/officeDocument/2006/relationships/slide" Target="slides/slide8.xml"/><Relationship Id="rId35" Type="http://schemas.openxmlformats.org/officeDocument/2006/relationships/slide" Target="slides/slide30.xml"/><Relationship Id="rId12" Type="http://schemas.openxmlformats.org/officeDocument/2006/relationships/slide" Target="slides/slide7.xml"/><Relationship Id="rId34" Type="http://schemas.openxmlformats.org/officeDocument/2006/relationships/slide" Target="slides/slide29.xml"/><Relationship Id="rId15" Type="http://schemas.openxmlformats.org/officeDocument/2006/relationships/slide" Target="slides/slide10.xml"/><Relationship Id="rId37" Type="http://schemas.openxmlformats.org/officeDocument/2006/relationships/font" Target="fonts/Sora-bold.fntdata"/><Relationship Id="rId14" Type="http://schemas.openxmlformats.org/officeDocument/2006/relationships/slide" Target="slides/slide9.xml"/><Relationship Id="rId36" Type="http://schemas.openxmlformats.org/officeDocument/2006/relationships/font" Target="fonts/Sora-regular.fntdata"/><Relationship Id="rId17" Type="http://schemas.openxmlformats.org/officeDocument/2006/relationships/slide" Target="slides/slide12.xml"/><Relationship Id="rId39" Type="http://schemas.openxmlformats.org/officeDocument/2006/relationships/font" Target="fonts/OpenSans-bold.fntdata"/><Relationship Id="rId16" Type="http://schemas.openxmlformats.org/officeDocument/2006/relationships/slide" Target="slides/slide11.xml"/><Relationship Id="rId38" Type="http://schemas.openxmlformats.org/officeDocument/2006/relationships/font" Target="fonts/OpenSans-regular.fntdata"/><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lnSpc>
                <a:spcPct val="100000"/>
              </a:lnSpc>
              <a:spcBef>
                <a:spcPts val="0"/>
              </a:spcBef>
              <a:spcAft>
                <a:spcPts val="0"/>
              </a:spcAft>
              <a:buClr>
                <a:srgbClr val="000000"/>
              </a:buClr>
              <a:buSzPts val="1400"/>
              <a:buFont typeface="Arial"/>
              <a:buNone/>
              <a:defRPr b="0" i="0" sz="12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Arial"/>
                <a:ea typeface="Arial"/>
                <a:cs typeface="Arial"/>
                <a:sym typeface="Arial"/>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US" sz="1200" u="none" cap="none" strike="noStrike">
                <a:solidFill>
                  <a:schemeClr val="dk1"/>
                </a:solidFill>
                <a:latin typeface="Arial"/>
                <a:ea typeface="Arial"/>
                <a:cs typeface="Arial"/>
                <a:sym typeface="Arial"/>
              </a:rPr>
              <a:t>‹#›</a:t>
            </a:fld>
            <a:endParaRPr b="0" i="0" sz="1200" u="none" cap="none" strike="noStrike">
              <a:solidFill>
                <a:schemeClr val="dk1"/>
              </a:solidFill>
              <a:latin typeface="Arial"/>
              <a:ea typeface="Arial"/>
              <a:cs typeface="Arial"/>
              <a:sym typeface="Arial"/>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7" name="Shape 77"/>
        <p:cNvGrpSpPr/>
        <p:nvPr/>
      </p:nvGrpSpPr>
      <p:grpSpPr>
        <a:xfrm>
          <a:off x="0" y="0"/>
          <a:ext cx="0" cy="0"/>
          <a:chOff x="0" y="0"/>
          <a:chExt cx="0" cy="0"/>
        </a:xfrm>
      </p:grpSpPr>
      <p:sp>
        <p:nvSpPr>
          <p:cNvPr id="78" name="Google Shape;78;g3f97bd541ed_0_304:notes"/>
          <p:cNvSpPr/>
          <p:nvPr>
            <p:ph idx="2" type="sldImg"/>
          </p:nvPr>
        </p:nvSpPr>
        <p:spPr>
          <a:xfrm>
            <a:off x="685800" y="1143000"/>
            <a:ext cx="5486400" cy="30858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9" name="Google Shape;79;g3f97bd541ed_0_30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80" name="Google Shape;80;g3f97bd541ed_0_30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4" name="Shape 174"/>
        <p:cNvGrpSpPr/>
        <p:nvPr/>
      </p:nvGrpSpPr>
      <p:grpSpPr>
        <a:xfrm>
          <a:off x="0" y="0"/>
          <a:ext cx="0" cy="0"/>
          <a:chOff x="0" y="0"/>
          <a:chExt cx="0" cy="0"/>
        </a:xfrm>
      </p:grpSpPr>
      <p:sp>
        <p:nvSpPr>
          <p:cNvPr id="175" name="Google Shape;175;g3f6584d3290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176" name="Google Shape;176;g3f6584d3290_0_0: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7" name="Google Shape;177;g3f6584d3290_0_0: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2" name="Shape 192"/>
        <p:cNvGrpSpPr/>
        <p:nvPr/>
      </p:nvGrpSpPr>
      <p:grpSpPr>
        <a:xfrm>
          <a:off x="0" y="0"/>
          <a:ext cx="0" cy="0"/>
          <a:chOff x="0" y="0"/>
          <a:chExt cx="0" cy="0"/>
        </a:xfrm>
      </p:grpSpPr>
      <p:sp>
        <p:nvSpPr>
          <p:cNvPr id="193" name="Google Shape;193;g38b89c61a89_2_3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94" name="Google Shape;194;g38b89c61a89_2_3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95" name="Google Shape;195;g38b89c61a89_2_3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7" name="Shape 207"/>
        <p:cNvGrpSpPr/>
        <p:nvPr/>
      </p:nvGrpSpPr>
      <p:grpSpPr>
        <a:xfrm>
          <a:off x="0" y="0"/>
          <a:ext cx="0" cy="0"/>
          <a:chOff x="0" y="0"/>
          <a:chExt cx="0" cy="0"/>
        </a:xfrm>
      </p:grpSpPr>
      <p:sp>
        <p:nvSpPr>
          <p:cNvPr id="208" name="Google Shape;208;g3f6584d3290_0_8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209" name="Google Shape;209;g3f6584d3290_0_85: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10" name="Google Shape;210;g3f6584d3290_0_85: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8" name="Shape 218"/>
        <p:cNvGrpSpPr/>
        <p:nvPr/>
      </p:nvGrpSpPr>
      <p:grpSpPr>
        <a:xfrm>
          <a:off x="0" y="0"/>
          <a:ext cx="0" cy="0"/>
          <a:chOff x="0" y="0"/>
          <a:chExt cx="0" cy="0"/>
        </a:xfrm>
      </p:grpSpPr>
      <p:sp>
        <p:nvSpPr>
          <p:cNvPr id="219" name="Google Shape;219;g3f68012ffa0_0_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220" name="Google Shape;220;g3f68012ffa0_0_13: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21" name="Google Shape;221;g3f68012ffa0_0_13: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0" name="Shape 240"/>
        <p:cNvGrpSpPr/>
        <p:nvPr/>
      </p:nvGrpSpPr>
      <p:grpSpPr>
        <a:xfrm>
          <a:off x="0" y="0"/>
          <a:ext cx="0" cy="0"/>
          <a:chOff x="0" y="0"/>
          <a:chExt cx="0" cy="0"/>
        </a:xfrm>
      </p:grpSpPr>
      <p:sp>
        <p:nvSpPr>
          <p:cNvPr id="241" name="Google Shape;241;g3f6927e120f_0_5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42" name="Google Shape;242;g3f6927e120f_0_5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43" name="Google Shape;243;g3f6927e120f_0_5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0" name="Shape 250"/>
        <p:cNvGrpSpPr/>
        <p:nvPr/>
      </p:nvGrpSpPr>
      <p:grpSpPr>
        <a:xfrm>
          <a:off x="0" y="0"/>
          <a:ext cx="0" cy="0"/>
          <a:chOff x="0" y="0"/>
          <a:chExt cx="0" cy="0"/>
        </a:xfrm>
      </p:grpSpPr>
      <p:sp>
        <p:nvSpPr>
          <p:cNvPr id="251" name="Google Shape;251;g3f60c2c1f30_0_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52" name="Google Shape;252;g3f60c2c1f30_0_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53" name="Google Shape;253;g3f60c2c1f30_0_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6" name="Shape 256"/>
        <p:cNvGrpSpPr/>
        <p:nvPr/>
      </p:nvGrpSpPr>
      <p:grpSpPr>
        <a:xfrm>
          <a:off x="0" y="0"/>
          <a:ext cx="0" cy="0"/>
          <a:chOff x="0" y="0"/>
          <a:chExt cx="0" cy="0"/>
        </a:xfrm>
      </p:grpSpPr>
      <p:sp>
        <p:nvSpPr>
          <p:cNvPr id="257" name="Google Shape;257;g3f9502ba78a_0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58" name="Google Shape;258;g3f9502ba78a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2" name="Shape 272"/>
        <p:cNvGrpSpPr/>
        <p:nvPr/>
      </p:nvGrpSpPr>
      <p:grpSpPr>
        <a:xfrm>
          <a:off x="0" y="0"/>
          <a:ext cx="0" cy="0"/>
          <a:chOff x="0" y="0"/>
          <a:chExt cx="0" cy="0"/>
        </a:xfrm>
      </p:grpSpPr>
      <p:sp>
        <p:nvSpPr>
          <p:cNvPr id="273" name="Google Shape;273;g3f26336981c_0_2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74" name="Google Shape;274;g3f26336981c_0_2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75" name="Google Shape;275;g3f26336981c_0_2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9" name="Shape 279"/>
        <p:cNvGrpSpPr/>
        <p:nvPr/>
      </p:nvGrpSpPr>
      <p:grpSpPr>
        <a:xfrm>
          <a:off x="0" y="0"/>
          <a:ext cx="0" cy="0"/>
          <a:chOff x="0" y="0"/>
          <a:chExt cx="0" cy="0"/>
        </a:xfrm>
      </p:grpSpPr>
      <p:sp>
        <p:nvSpPr>
          <p:cNvPr id="280" name="Google Shape;280;g3f5b4bccc1b_0_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81" name="Google Shape;281;g3f5b4bccc1b_0_2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82" name="Google Shape;282;g3f5b4bccc1b_0_2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1" name="Shape 291"/>
        <p:cNvGrpSpPr/>
        <p:nvPr/>
      </p:nvGrpSpPr>
      <p:grpSpPr>
        <a:xfrm>
          <a:off x="0" y="0"/>
          <a:ext cx="0" cy="0"/>
          <a:chOff x="0" y="0"/>
          <a:chExt cx="0" cy="0"/>
        </a:xfrm>
      </p:grpSpPr>
      <p:sp>
        <p:nvSpPr>
          <p:cNvPr id="292" name="Google Shape;292;g3f6584d3290_0_12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293" name="Google Shape;293;g3f6584d3290_0_128: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94" name="Google Shape;294;g3f6584d3290_0_128: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9" name="Shape 89"/>
        <p:cNvGrpSpPr/>
        <p:nvPr/>
      </p:nvGrpSpPr>
      <p:grpSpPr>
        <a:xfrm>
          <a:off x="0" y="0"/>
          <a:ext cx="0" cy="0"/>
          <a:chOff x="0" y="0"/>
          <a:chExt cx="0" cy="0"/>
        </a:xfrm>
      </p:grpSpPr>
      <p:sp>
        <p:nvSpPr>
          <p:cNvPr id="90" name="Google Shape;90;g3f9696541f2_0_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1" name="Google Shape;91;g3f9696541f2_0_1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92" name="Google Shape;92;g3f9696541f2_0_1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9" name="Shape 319"/>
        <p:cNvGrpSpPr/>
        <p:nvPr/>
      </p:nvGrpSpPr>
      <p:grpSpPr>
        <a:xfrm>
          <a:off x="0" y="0"/>
          <a:ext cx="0" cy="0"/>
          <a:chOff x="0" y="0"/>
          <a:chExt cx="0" cy="0"/>
        </a:xfrm>
      </p:grpSpPr>
      <p:sp>
        <p:nvSpPr>
          <p:cNvPr id="320" name="Google Shape;320;g3eda57aeb02_0_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21" name="Google Shape;321;g3eda57aeb02_0_1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22" name="Google Shape;322;g3eda57aeb02_0_1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9" name="Shape 339"/>
        <p:cNvGrpSpPr/>
        <p:nvPr/>
      </p:nvGrpSpPr>
      <p:grpSpPr>
        <a:xfrm>
          <a:off x="0" y="0"/>
          <a:ext cx="0" cy="0"/>
          <a:chOff x="0" y="0"/>
          <a:chExt cx="0" cy="0"/>
        </a:xfrm>
      </p:grpSpPr>
      <p:sp>
        <p:nvSpPr>
          <p:cNvPr id="340" name="Google Shape;340;g38b89c61a89_2_6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41" name="Google Shape;341;g38b89c61a89_2_6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661"/>
              <a:buFont typeface="Arial"/>
              <a:buNone/>
            </a:pPr>
            <a:r>
              <a:rPr b="1" lang="en-US" sz="961">
                <a:latin typeface="Sora"/>
                <a:ea typeface="Sora"/>
                <a:cs typeface="Sora"/>
                <a:sym typeface="Sora"/>
              </a:rPr>
              <a:t>Observer will make notes and insights, jotting down the final discussion; they will present the discussion of their  group</a:t>
            </a:r>
            <a:endParaRPr sz="961">
              <a:latin typeface="Sora"/>
              <a:ea typeface="Sora"/>
              <a:cs typeface="Sora"/>
              <a:sym typeface="Sora"/>
            </a:endParaRPr>
          </a:p>
          <a:p>
            <a:pPr indent="0" lvl="0" marL="0" rtl="0" algn="l">
              <a:lnSpc>
                <a:spcPct val="100000"/>
              </a:lnSpc>
              <a:spcBef>
                <a:spcPts val="0"/>
              </a:spcBef>
              <a:spcAft>
                <a:spcPts val="0"/>
              </a:spcAft>
              <a:buSzPts val="1400"/>
              <a:buNone/>
            </a:pPr>
            <a:r>
              <a:t/>
            </a:r>
            <a:endParaRPr sz="700"/>
          </a:p>
        </p:txBody>
      </p:sp>
      <p:sp>
        <p:nvSpPr>
          <p:cNvPr id="342" name="Google Shape;342;g38b89c61a89_2_6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4" name="Shape 354"/>
        <p:cNvGrpSpPr/>
        <p:nvPr/>
      </p:nvGrpSpPr>
      <p:grpSpPr>
        <a:xfrm>
          <a:off x="0" y="0"/>
          <a:ext cx="0" cy="0"/>
          <a:chOff x="0" y="0"/>
          <a:chExt cx="0" cy="0"/>
        </a:xfrm>
      </p:grpSpPr>
      <p:sp>
        <p:nvSpPr>
          <p:cNvPr id="355" name="Google Shape;355;g3f97bd541ed_0_38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56" name="Google Shape;356;g3f97bd541ed_0_38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57" name="Google Shape;357;g3f97bd541ed_0_38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1" name="Shape 361"/>
        <p:cNvGrpSpPr/>
        <p:nvPr/>
      </p:nvGrpSpPr>
      <p:grpSpPr>
        <a:xfrm>
          <a:off x="0" y="0"/>
          <a:ext cx="0" cy="0"/>
          <a:chOff x="0" y="0"/>
          <a:chExt cx="0" cy="0"/>
        </a:xfrm>
      </p:grpSpPr>
      <p:sp>
        <p:nvSpPr>
          <p:cNvPr id="362" name="Google Shape;362;g38b89c61a89_2_7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63" name="Google Shape;363;g38b89c61a89_2_7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64" name="Google Shape;364;g38b89c61a89_2_7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4" name="Shape 374"/>
        <p:cNvGrpSpPr/>
        <p:nvPr/>
      </p:nvGrpSpPr>
      <p:grpSpPr>
        <a:xfrm>
          <a:off x="0" y="0"/>
          <a:ext cx="0" cy="0"/>
          <a:chOff x="0" y="0"/>
          <a:chExt cx="0" cy="0"/>
        </a:xfrm>
      </p:grpSpPr>
      <p:sp>
        <p:nvSpPr>
          <p:cNvPr id="375" name="Google Shape;375;g3f6927e120f_0_2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376" name="Google Shape;376;g3f6927e120f_0_29: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77" name="Google Shape;377;g3f6927e120f_0_29: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1" name="Shape 381"/>
        <p:cNvGrpSpPr/>
        <p:nvPr/>
      </p:nvGrpSpPr>
      <p:grpSpPr>
        <a:xfrm>
          <a:off x="0" y="0"/>
          <a:ext cx="0" cy="0"/>
          <a:chOff x="0" y="0"/>
          <a:chExt cx="0" cy="0"/>
        </a:xfrm>
      </p:grpSpPr>
      <p:sp>
        <p:nvSpPr>
          <p:cNvPr id="382" name="Google Shape;382;g3f6927e120f_0_3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383" name="Google Shape;383;g3f6927e120f_0_37: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84" name="Google Shape;384;g3f6927e120f_0_37: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9" name="Shape 389"/>
        <p:cNvGrpSpPr/>
        <p:nvPr/>
      </p:nvGrpSpPr>
      <p:grpSpPr>
        <a:xfrm>
          <a:off x="0" y="0"/>
          <a:ext cx="0" cy="0"/>
          <a:chOff x="0" y="0"/>
          <a:chExt cx="0" cy="0"/>
        </a:xfrm>
      </p:grpSpPr>
      <p:sp>
        <p:nvSpPr>
          <p:cNvPr id="390" name="Google Shape;390;g3f97bd541ed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91" name="Google Shape;391;g3f97bd541ed_0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92" name="Google Shape;392;g3f97bd541ed_0_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7" name="Shape 397"/>
        <p:cNvGrpSpPr/>
        <p:nvPr/>
      </p:nvGrpSpPr>
      <p:grpSpPr>
        <a:xfrm>
          <a:off x="0" y="0"/>
          <a:ext cx="0" cy="0"/>
          <a:chOff x="0" y="0"/>
          <a:chExt cx="0" cy="0"/>
        </a:xfrm>
      </p:grpSpPr>
      <p:sp>
        <p:nvSpPr>
          <p:cNvPr id="398" name="Google Shape;398;g3f97bd541ed_0_15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99" name="Google Shape;399;g3f97bd541ed_0_15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00" name="Google Shape;400;g3f97bd541ed_0_15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5" name="Shape 405"/>
        <p:cNvGrpSpPr/>
        <p:nvPr/>
      </p:nvGrpSpPr>
      <p:grpSpPr>
        <a:xfrm>
          <a:off x="0" y="0"/>
          <a:ext cx="0" cy="0"/>
          <a:chOff x="0" y="0"/>
          <a:chExt cx="0" cy="0"/>
        </a:xfrm>
      </p:grpSpPr>
      <p:sp>
        <p:nvSpPr>
          <p:cNvPr id="406" name="Google Shape;406;g3f97bd541ed_0_22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07" name="Google Shape;407;g3f97bd541ed_0_22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08" name="Google Shape;408;g3f97bd541ed_0_22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3" name="Shape 413"/>
        <p:cNvGrpSpPr/>
        <p:nvPr/>
      </p:nvGrpSpPr>
      <p:grpSpPr>
        <a:xfrm>
          <a:off x="0" y="0"/>
          <a:ext cx="0" cy="0"/>
          <a:chOff x="0" y="0"/>
          <a:chExt cx="0" cy="0"/>
        </a:xfrm>
      </p:grpSpPr>
      <p:sp>
        <p:nvSpPr>
          <p:cNvPr id="414" name="Google Shape;414;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15" name="Google Shape;415;p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16" name="Google Shape;416;p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9" name="Shape 99"/>
        <p:cNvGrpSpPr/>
        <p:nvPr/>
      </p:nvGrpSpPr>
      <p:grpSpPr>
        <a:xfrm>
          <a:off x="0" y="0"/>
          <a:ext cx="0" cy="0"/>
          <a:chOff x="0" y="0"/>
          <a:chExt cx="0" cy="0"/>
        </a:xfrm>
      </p:grpSpPr>
      <p:sp>
        <p:nvSpPr>
          <p:cNvPr id="100" name="Google Shape;100;g3f60c2c1f30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1" name="Google Shape;101;g3f60c2c1f30_0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02" name="Google Shape;102;g3f60c2c1f30_0_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4" name="Shape 424"/>
        <p:cNvGrpSpPr/>
        <p:nvPr/>
      </p:nvGrpSpPr>
      <p:grpSpPr>
        <a:xfrm>
          <a:off x="0" y="0"/>
          <a:ext cx="0" cy="0"/>
          <a:chOff x="0" y="0"/>
          <a:chExt cx="0" cy="0"/>
        </a:xfrm>
      </p:grpSpPr>
      <p:sp>
        <p:nvSpPr>
          <p:cNvPr id="425" name="Google Shape;425;g3f60c2c1f30_0_17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26" name="Google Shape;426;g3f60c2c1f30_0_17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27" name="Google Shape;427;g3f60c2c1f30_0_17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5" name="Shape 105"/>
        <p:cNvGrpSpPr/>
        <p:nvPr/>
      </p:nvGrpSpPr>
      <p:grpSpPr>
        <a:xfrm>
          <a:off x="0" y="0"/>
          <a:ext cx="0" cy="0"/>
          <a:chOff x="0" y="0"/>
          <a:chExt cx="0" cy="0"/>
        </a:xfrm>
      </p:grpSpPr>
      <p:sp>
        <p:nvSpPr>
          <p:cNvPr id="106" name="Google Shape;106;g38b89c61a89_1_4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07" name="Google Shape;107;g38b89c61a89_1_4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7" name="Shape 117"/>
        <p:cNvGrpSpPr/>
        <p:nvPr/>
      </p:nvGrpSpPr>
      <p:grpSpPr>
        <a:xfrm>
          <a:off x="0" y="0"/>
          <a:ext cx="0" cy="0"/>
          <a:chOff x="0" y="0"/>
          <a:chExt cx="0" cy="0"/>
        </a:xfrm>
      </p:grpSpPr>
      <p:sp>
        <p:nvSpPr>
          <p:cNvPr id="118" name="Google Shape;118;g3f13de36e37_0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19" name="Google Shape;119;g3f13de36e37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9" name="Shape 139"/>
        <p:cNvGrpSpPr/>
        <p:nvPr/>
      </p:nvGrpSpPr>
      <p:grpSpPr>
        <a:xfrm>
          <a:off x="0" y="0"/>
          <a:ext cx="0" cy="0"/>
          <a:chOff x="0" y="0"/>
          <a:chExt cx="0" cy="0"/>
        </a:xfrm>
      </p:grpSpPr>
      <p:sp>
        <p:nvSpPr>
          <p:cNvPr id="140" name="Google Shape;140;g3f6584d3290_0_1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141" name="Google Shape;141;g3f6584d3290_0_110: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2" name="Google Shape;142;g3f6584d3290_0_110: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3" name="Shape 153"/>
        <p:cNvGrpSpPr/>
        <p:nvPr/>
      </p:nvGrpSpPr>
      <p:grpSpPr>
        <a:xfrm>
          <a:off x="0" y="0"/>
          <a:ext cx="0" cy="0"/>
          <a:chOff x="0" y="0"/>
          <a:chExt cx="0" cy="0"/>
        </a:xfrm>
      </p:grpSpPr>
      <p:sp>
        <p:nvSpPr>
          <p:cNvPr id="154" name="Google Shape;154;g3f6584d3290_0_9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55" name="Google Shape;155;g3f6584d3290_0_9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56" name="Google Shape;156;g3f6584d3290_0_9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0" name="Shape 160"/>
        <p:cNvGrpSpPr/>
        <p:nvPr/>
      </p:nvGrpSpPr>
      <p:grpSpPr>
        <a:xfrm>
          <a:off x="0" y="0"/>
          <a:ext cx="0" cy="0"/>
          <a:chOff x="0" y="0"/>
          <a:chExt cx="0" cy="0"/>
        </a:xfrm>
      </p:grpSpPr>
      <p:sp>
        <p:nvSpPr>
          <p:cNvPr id="161" name="Google Shape;161;g3f6584d3290_0_10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162" name="Google Shape;162;g3f6584d3290_0_105: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3" name="Google Shape;163;g3f6584d3290_0_105: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7" name="Shape 167"/>
        <p:cNvGrpSpPr/>
        <p:nvPr/>
      </p:nvGrpSpPr>
      <p:grpSpPr>
        <a:xfrm>
          <a:off x="0" y="0"/>
          <a:ext cx="0" cy="0"/>
          <a:chOff x="0" y="0"/>
          <a:chExt cx="0" cy="0"/>
        </a:xfrm>
      </p:grpSpPr>
      <p:sp>
        <p:nvSpPr>
          <p:cNvPr id="168" name="Google Shape;168;g3f6584d3290_0_9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9" name="Google Shape;169;g3f6584d3290_0_9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70" name="Google Shape;170;g3f6584d3290_0_9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2.png"/><Relationship Id="rId3" Type="http://schemas.openxmlformats.org/officeDocument/2006/relationships/image" Target="../media/image2.png"/><Relationship Id="rId4" Type="http://schemas.openxmlformats.org/officeDocument/2006/relationships/image" Target="../media/image1.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FAULT">
  <p:cSld name="DEFAULT">
    <p:bg>
      <p:bgPr>
        <a:solidFill>
          <a:schemeClr val="lt1"/>
        </a:solidFill>
      </p:bgPr>
    </p:bg>
    <p:spTree>
      <p:nvGrpSpPr>
        <p:cNvPr id="17" name="Shape 17"/>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56" name="Shape 56"/>
        <p:cNvGrpSpPr/>
        <p:nvPr/>
      </p:nvGrpSpPr>
      <p:grpSpPr>
        <a:xfrm>
          <a:off x="0" y="0"/>
          <a:ext cx="0" cy="0"/>
          <a:chOff x="0" y="0"/>
          <a:chExt cx="0" cy="0"/>
        </a:xfrm>
      </p:grpSpPr>
      <p:sp>
        <p:nvSpPr>
          <p:cNvPr id="57" name="Google Shape;57;g3f96a97fa15_0_46"/>
          <p:cNvSpPr txBox="1"/>
          <p:nvPr>
            <p:ph type="title"/>
          </p:nvPr>
        </p:nvSpPr>
        <p:spPr>
          <a:xfrm>
            <a:off x="839766" y="457200"/>
            <a:ext cx="3932100"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rgbClr val="004466"/>
              </a:buClr>
              <a:buSzPts val="3200"/>
              <a:buFont typeface="Sora"/>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8" name="Google Shape;58;g3f96a97fa15_0_46"/>
          <p:cNvSpPr txBox="1"/>
          <p:nvPr>
            <p:ph idx="1" type="body"/>
          </p:nvPr>
        </p:nvSpPr>
        <p:spPr>
          <a:xfrm>
            <a:off x="5183050" y="987425"/>
            <a:ext cx="6171900" cy="4873500"/>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rgbClr val="333333"/>
              </a:buClr>
              <a:buSzPts val="3200"/>
              <a:buChar char="•"/>
              <a:defRPr sz="3200"/>
            </a:lvl1pPr>
            <a:lvl2pPr indent="-406400" lvl="1" marL="914400" algn="l">
              <a:lnSpc>
                <a:spcPct val="90000"/>
              </a:lnSpc>
              <a:spcBef>
                <a:spcPts val="500"/>
              </a:spcBef>
              <a:spcAft>
                <a:spcPts val="0"/>
              </a:spcAft>
              <a:buClr>
                <a:srgbClr val="333333"/>
              </a:buClr>
              <a:buSzPts val="2800"/>
              <a:buChar char="•"/>
              <a:defRPr sz="2800"/>
            </a:lvl2pPr>
            <a:lvl3pPr indent="-381000" lvl="2" marL="1371600" algn="l">
              <a:lnSpc>
                <a:spcPct val="90000"/>
              </a:lnSpc>
              <a:spcBef>
                <a:spcPts val="500"/>
              </a:spcBef>
              <a:spcAft>
                <a:spcPts val="0"/>
              </a:spcAft>
              <a:buClr>
                <a:srgbClr val="333333"/>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59" name="Google Shape;59;g3f96a97fa15_0_46"/>
          <p:cNvSpPr txBox="1"/>
          <p:nvPr>
            <p:ph idx="2" type="body"/>
          </p:nvPr>
        </p:nvSpPr>
        <p:spPr>
          <a:xfrm>
            <a:off x="839766" y="2057400"/>
            <a:ext cx="3932100" cy="381150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333333"/>
              </a:buClr>
              <a:buSzPts val="1600"/>
              <a:buNone/>
              <a:defRPr sz="1600"/>
            </a:lvl1pPr>
            <a:lvl2pPr indent="-228600" lvl="1" marL="914400" algn="l">
              <a:lnSpc>
                <a:spcPct val="90000"/>
              </a:lnSpc>
              <a:spcBef>
                <a:spcPts val="500"/>
              </a:spcBef>
              <a:spcAft>
                <a:spcPts val="0"/>
              </a:spcAft>
              <a:buClr>
                <a:srgbClr val="333333"/>
              </a:buClr>
              <a:buSzPts val="1400"/>
              <a:buNone/>
              <a:defRPr sz="1400"/>
            </a:lvl2pPr>
            <a:lvl3pPr indent="-228600" lvl="2" marL="1371600" algn="l">
              <a:lnSpc>
                <a:spcPct val="90000"/>
              </a:lnSpc>
              <a:spcBef>
                <a:spcPts val="500"/>
              </a:spcBef>
              <a:spcAft>
                <a:spcPts val="0"/>
              </a:spcAft>
              <a:buClr>
                <a:srgbClr val="333333"/>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cxnSp>
        <p:nvCxnSpPr>
          <p:cNvPr id="60" name="Google Shape;60;g3f96a97fa15_0_46"/>
          <p:cNvCxnSpPr/>
          <p:nvPr/>
        </p:nvCxnSpPr>
        <p:spPr>
          <a:xfrm>
            <a:off x="838178" y="2057400"/>
            <a:ext cx="3933600" cy="0"/>
          </a:xfrm>
          <a:prstGeom prst="straightConnector1">
            <a:avLst/>
          </a:prstGeom>
          <a:noFill/>
          <a:ln cap="flat" cmpd="sng" w="9525">
            <a:solidFill>
              <a:schemeClr val="dk1"/>
            </a:solidFill>
            <a:prstDash val="solid"/>
            <a:miter lim="80"/>
            <a:headEnd len="sm" w="sm" type="none"/>
            <a:tailEnd len="sm" w="sm" type="none"/>
          </a:ln>
        </p:spPr>
      </p:cxnSp>
      <p:sp>
        <p:nvSpPr>
          <p:cNvPr id="61" name="Google Shape;61;g3f96a97fa15_0_46"/>
          <p:cNvSpPr txBox="1"/>
          <p:nvPr>
            <p:ph idx="12" type="sldNum"/>
          </p:nvPr>
        </p:nvSpPr>
        <p:spPr>
          <a:xfrm>
            <a:off x="838178" y="6396335"/>
            <a:ext cx="859800" cy="461700"/>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1pPr>
            <a:lvl2pPr indent="0" lvl="1"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2pPr>
            <a:lvl3pPr indent="0" lvl="2"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3pPr>
            <a:lvl4pPr indent="0" lvl="3"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4pPr>
            <a:lvl5pPr indent="0" lvl="4"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5pPr>
            <a:lvl6pPr indent="0" lvl="5"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6pPr>
            <a:lvl7pPr indent="0" lvl="6"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7pPr>
            <a:lvl8pPr indent="0" lvl="7"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8pPr>
            <a:lvl9pPr indent="0" lvl="8"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62" name="Shape 62"/>
        <p:cNvGrpSpPr/>
        <p:nvPr/>
      </p:nvGrpSpPr>
      <p:grpSpPr>
        <a:xfrm>
          <a:off x="0" y="0"/>
          <a:ext cx="0" cy="0"/>
          <a:chOff x="0" y="0"/>
          <a:chExt cx="0" cy="0"/>
        </a:xfrm>
      </p:grpSpPr>
      <p:sp>
        <p:nvSpPr>
          <p:cNvPr id="63" name="Google Shape;63;g3f96a97fa15_0_52"/>
          <p:cNvSpPr txBox="1"/>
          <p:nvPr>
            <p:ph type="title"/>
          </p:nvPr>
        </p:nvSpPr>
        <p:spPr>
          <a:xfrm>
            <a:off x="839766" y="457200"/>
            <a:ext cx="3932100"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rgbClr val="004466"/>
              </a:buClr>
              <a:buSzPts val="3200"/>
              <a:buFont typeface="Sora"/>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4" name="Google Shape;64;g3f96a97fa15_0_52"/>
          <p:cNvSpPr/>
          <p:nvPr>
            <p:ph idx="2" type="pic"/>
          </p:nvPr>
        </p:nvSpPr>
        <p:spPr>
          <a:xfrm>
            <a:off x="5183050" y="987425"/>
            <a:ext cx="6171900" cy="4873500"/>
          </a:xfrm>
          <a:prstGeom prst="rect">
            <a:avLst/>
          </a:prstGeom>
          <a:noFill/>
          <a:ln>
            <a:noFill/>
          </a:ln>
        </p:spPr>
      </p:sp>
      <p:sp>
        <p:nvSpPr>
          <p:cNvPr id="65" name="Google Shape;65;g3f96a97fa15_0_52"/>
          <p:cNvSpPr txBox="1"/>
          <p:nvPr>
            <p:ph idx="1" type="body"/>
          </p:nvPr>
        </p:nvSpPr>
        <p:spPr>
          <a:xfrm>
            <a:off x="839766" y="2057400"/>
            <a:ext cx="3932100" cy="381150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333333"/>
              </a:buClr>
              <a:buSzPts val="1600"/>
              <a:buNone/>
              <a:defRPr sz="1600"/>
            </a:lvl1pPr>
            <a:lvl2pPr indent="-228600" lvl="1" marL="914400" algn="l">
              <a:lnSpc>
                <a:spcPct val="90000"/>
              </a:lnSpc>
              <a:spcBef>
                <a:spcPts val="500"/>
              </a:spcBef>
              <a:spcAft>
                <a:spcPts val="0"/>
              </a:spcAft>
              <a:buClr>
                <a:srgbClr val="333333"/>
              </a:buClr>
              <a:buSzPts val="1400"/>
              <a:buNone/>
              <a:defRPr sz="1400"/>
            </a:lvl2pPr>
            <a:lvl3pPr indent="-228600" lvl="2" marL="1371600" algn="l">
              <a:lnSpc>
                <a:spcPct val="90000"/>
              </a:lnSpc>
              <a:spcBef>
                <a:spcPts val="500"/>
              </a:spcBef>
              <a:spcAft>
                <a:spcPts val="0"/>
              </a:spcAft>
              <a:buClr>
                <a:srgbClr val="333333"/>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cxnSp>
        <p:nvCxnSpPr>
          <p:cNvPr id="66" name="Google Shape;66;g3f96a97fa15_0_52"/>
          <p:cNvCxnSpPr/>
          <p:nvPr/>
        </p:nvCxnSpPr>
        <p:spPr>
          <a:xfrm>
            <a:off x="838178" y="2057400"/>
            <a:ext cx="3933600" cy="0"/>
          </a:xfrm>
          <a:prstGeom prst="straightConnector1">
            <a:avLst/>
          </a:prstGeom>
          <a:noFill/>
          <a:ln cap="flat" cmpd="sng" w="9525">
            <a:solidFill>
              <a:schemeClr val="dk1"/>
            </a:solidFill>
            <a:prstDash val="solid"/>
            <a:miter lim="80"/>
            <a:headEnd len="sm" w="sm" type="none"/>
            <a:tailEnd len="sm" w="sm" type="none"/>
          </a:ln>
        </p:spPr>
      </p:cxnSp>
      <p:sp>
        <p:nvSpPr>
          <p:cNvPr id="67" name="Google Shape;67;g3f96a97fa15_0_52"/>
          <p:cNvSpPr txBox="1"/>
          <p:nvPr>
            <p:ph idx="12" type="sldNum"/>
          </p:nvPr>
        </p:nvSpPr>
        <p:spPr>
          <a:xfrm>
            <a:off x="838178" y="6396335"/>
            <a:ext cx="859800" cy="461700"/>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1pPr>
            <a:lvl2pPr indent="0" lvl="1"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2pPr>
            <a:lvl3pPr indent="0" lvl="2"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3pPr>
            <a:lvl4pPr indent="0" lvl="3"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4pPr>
            <a:lvl5pPr indent="0" lvl="4"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5pPr>
            <a:lvl6pPr indent="0" lvl="5"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6pPr>
            <a:lvl7pPr indent="0" lvl="6"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7pPr>
            <a:lvl8pPr indent="0" lvl="7"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8pPr>
            <a:lvl9pPr indent="0" lvl="8"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68" name="Shape 68"/>
        <p:cNvGrpSpPr/>
        <p:nvPr/>
      </p:nvGrpSpPr>
      <p:grpSpPr>
        <a:xfrm>
          <a:off x="0" y="0"/>
          <a:ext cx="0" cy="0"/>
          <a:chOff x="0" y="0"/>
          <a:chExt cx="0" cy="0"/>
        </a:xfrm>
      </p:grpSpPr>
      <p:sp>
        <p:nvSpPr>
          <p:cNvPr id="69" name="Google Shape;69;g3f96a97fa15_0_58"/>
          <p:cNvSpPr txBox="1"/>
          <p:nvPr>
            <p:ph type="title"/>
          </p:nvPr>
        </p:nvSpPr>
        <p:spPr>
          <a:xfrm>
            <a:off x="838178" y="365125"/>
            <a:ext cx="10515300" cy="13257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rgbClr val="004466"/>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0" name="Google Shape;70;g3f96a97fa15_0_58"/>
          <p:cNvSpPr txBox="1"/>
          <p:nvPr>
            <p:ph idx="1" type="body"/>
          </p:nvPr>
        </p:nvSpPr>
        <p:spPr>
          <a:xfrm rot="5400000">
            <a:off x="3972597" y="-1204001"/>
            <a:ext cx="4246500" cy="105153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rgbClr val="333333"/>
              </a:buClr>
              <a:buSzPts val="1800"/>
              <a:buChar char="•"/>
              <a:defRPr/>
            </a:lvl1pPr>
            <a:lvl2pPr indent="-342900" lvl="1" marL="914400" algn="l">
              <a:lnSpc>
                <a:spcPct val="90000"/>
              </a:lnSpc>
              <a:spcBef>
                <a:spcPts val="500"/>
              </a:spcBef>
              <a:spcAft>
                <a:spcPts val="0"/>
              </a:spcAft>
              <a:buClr>
                <a:srgbClr val="333333"/>
              </a:buClr>
              <a:buSzPts val="1800"/>
              <a:buChar char="•"/>
              <a:defRPr/>
            </a:lvl2pPr>
            <a:lvl3pPr indent="-342900" lvl="2" marL="1371600" algn="l">
              <a:lnSpc>
                <a:spcPct val="90000"/>
              </a:lnSpc>
              <a:spcBef>
                <a:spcPts val="500"/>
              </a:spcBef>
              <a:spcAft>
                <a:spcPts val="0"/>
              </a:spcAft>
              <a:buClr>
                <a:srgbClr val="333333"/>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71" name="Google Shape;71;g3f96a97fa15_0_58"/>
          <p:cNvCxnSpPr/>
          <p:nvPr/>
        </p:nvCxnSpPr>
        <p:spPr>
          <a:xfrm>
            <a:off x="838178" y="1690688"/>
            <a:ext cx="10515300" cy="0"/>
          </a:xfrm>
          <a:prstGeom prst="straightConnector1">
            <a:avLst/>
          </a:prstGeom>
          <a:noFill/>
          <a:ln cap="flat" cmpd="sng" w="9525">
            <a:solidFill>
              <a:schemeClr val="dk1"/>
            </a:solidFill>
            <a:prstDash val="solid"/>
            <a:miter lim="80"/>
            <a:headEnd len="sm" w="sm" type="none"/>
            <a:tailEnd len="sm" w="sm" type="none"/>
          </a:ln>
        </p:spPr>
      </p:cxnSp>
      <p:sp>
        <p:nvSpPr>
          <p:cNvPr id="72" name="Google Shape;72;g3f96a97fa15_0_58"/>
          <p:cNvSpPr txBox="1"/>
          <p:nvPr>
            <p:ph idx="12" type="sldNum"/>
          </p:nvPr>
        </p:nvSpPr>
        <p:spPr>
          <a:xfrm>
            <a:off x="838178" y="6396335"/>
            <a:ext cx="859800" cy="461700"/>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1pPr>
            <a:lvl2pPr indent="0" lvl="1"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2pPr>
            <a:lvl3pPr indent="0" lvl="2"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3pPr>
            <a:lvl4pPr indent="0" lvl="3"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4pPr>
            <a:lvl5pPr indent="0" lvl="4"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5pPr>
            <a:lvl6pPr indent="0" lvl="5"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6pPr>
            <a:lvl7pPr indent="0" lvl="6"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7pPr>
            <a:lvl8pPr indent="0" lvl="7"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8pPr>
            <a:lvl9pPr indent="0" lvl="8"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73" name="Shape 73"/>
        <p:cNvGrpSpPr/>
        <p:nvPr/>
      </p:nvGrpSpPr>
      <p:grpSpPr>
        <a:xfrm>
          <a:off x="0" y="0"/>
          <a:ext cx="0" cy="0"/>
          <a:chOff x="0" y="0"/>
          <a:chExt cx="0" cy="0"/>
        </a:xfrm>
      </p:grpSpPr>
      <p:sp>
        <p:nvSpPr>
          <p:cNvPr id="74" name="Google Shape;74;g3f96a97fa15_0_63"/>
          <p:cNvSpPr txBox="1"/>
          <p:nvPr>
            <p:ph type="title"/>
          </p:nvPr>
        </p:nvSpPr>
        <p:spPr>
          <a:xfrm rot="5400000">
            <a:off x="7133097" y="1956625"/>
            <a:ext cx="5811900" cy="26289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rgbClr val="004466"/>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5" name="Google Shape;75;g3f96a97fa15_0_63"/>
          <p:cNvSpPr txBox="1"/>
          <p:nvPr>
            <p:ph idx="1" type="body"/>
          </p:nvPr>
        </p:nvSpPr>
        <p:spPr>
          <a:xfrm rot="5400000">
            <a:off x="1799321" y="-595925"/>
            <a:ext cx="5811900" cy="77340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rgbClr val="333333"/>
              </a:buClr>
              <a:buSzPts val="1800"/>
              <a:buChar char="•"/>
              <a:defRPr/>
            </a:lvl1pPr>
            <a:lvl2pPr indent="-342900" lvl="1" marL="914400" algn="l">
              <a:lnSpc>
                <a:spcPct val="90000"/>
              </a:lnSpc>
              <a:spcBef>
                <a:spcPts val="500"/>
              </a:spcBef>
              <a:spcAft>
                <a:spcPts val="0"/>
              </a:spcAft>
              <a:buClr>
                <a:srgbClr val="333333"/>
              </a:buClr>
              <a:buSzPts val="1800"/>
              <a:buChar char="•"/>
              <a:defRPr/>
            </a:lvl2pPr>
            <a:lvl3pPr indent="-342900" lvl="2" marL="1371600" algn="l">
              <a:lnSpc>
                <a:spcPct val="90000"/>
              </a:lnSpc>
              <a:spcBef>
                <a:spcPts val="500"/>
              </a:spcBef>
              <a:spcAft>
                <a:spcPts val="0"/>
              </a:spcAft>
              <a:buClr>
                <a:srgbClr val="333333"/>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6" name="Google Shape;76;g3f96a97fa15_0_63"/>
          <p:cNvSpPr txBox="1"/>
          <p:nvPr>
            <p:ph idx="12" type="sldNum"/>
          </p:nvPr>
        </p:nvSpPr>
        <p:spPr>
          <a:xfrm>
            <a:off x="838178" y="6396335"/>
            <a:ext cx="859800" cy="461700"/>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1pPr>
            <a:lvl2pPr indent="0" lvl="1"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2pPr>
            <a:lvl3pPr indent="0" lvl="2"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3pPr>
            <a:lvl4pPr indent="0" lvl="3"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4pPr>
            <a:lvl5pPr indent="0" lvl="4"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5pPr>
            <a:lvl6pPr indent="0" lvl="5"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6pPr>
            <a:lvl7pPr indent="0" lvl="6"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7pPr>
            <a:lvl8pPr indent="0" lvl="7"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8pPr>
            <a:lvl9pPr indent="0" lvl="8"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ver">
  <p:cSld name="Cover">
    <p:spTree>
      <p:nvGrpSpPr>
        <p:cNvPr id="18" name="Shape 18"/>
        <p:cNvGrpSpPr/>
        <p:nvPr/>
      </p:nvGrpSpPr>
      <p:grpSpPr>
        <a:xfrm>
          <a:off x="0" y="0"/>
          <a:ext cx="0" cy="0"/>
          <a:chOff x="0" y="0"/>
          <a:chExt cx="0" cy="0"/>
        </a:xfrm>
      </p:grpSpPr>
      <p:sp>
        <p:nvSpPr>
          <p:cNvPr id="19" name="Google Shape;19;g3f96a97fa15_0_8"/>
          <p:cNvSpPr txBox="1"/>
          <p:nvPr/>
        </p:nvSpPr>
        <p:spPr>
          <a:xfrm>
            <a:off x="449250" y="3295650"/>
            <a:ext cx="5646600" cy="3693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t/>
            </a:r>
            <a:endParaRPr b="1" i="0" sz="1800" u="none" cap="none" strike="noStrike">
              <a:solidFill>
                <a:schemeClr val="dk1"/>
              </a:solidFill>
              <a:latin typeface="Sora"/>
              <a:ea typeface="Sora"/>
              <a:cs typeface="Sora"/>
              <a:sym typeface="Sora"/>
            </a:endParaRPr>
          </a:p>
        </p:txBody>
      </p:sp>
      <p:pic>
        <p:nvPicPr>
          <p:cNvPr id="20" name="Google Shape;20;g3f96a97fa15_0_8"/>
          <p:cNvPicPr preferRelativeResize="0"/>
          <p:nvPr/>
        </p:nvPicPr>
        <p:blipFill rotWithShape="1">
          <a:blip r:embed="rId2">
            <a:alphaModFix/>
          </a:blip>
          <a:srcRect b="0" l="0" r="0" t="0"/>
          <a:stretch/>
        </p:blipFill>
        <p:spPr>
          <a:xfrm>
            <a:off x="0" y="-1"/>
            <a:ext cx="12191674" cy="6918202"/>
          </a:xfrm>
          <a:prstGeom prst="rect">
            <a:avLst/>
          </a:prstGeom>
          <a:noFill/>
          <a:ln>
            <a:noFill/>
          </a:ln>
        </p:spPr>
      </p:pic>
      <p:pic>
        <p:nvPicPr>
          <p:cNvPr id="21" name="Google Shape;21;g3f96a97fa15_0_8"/>
          <p:cNvPicPr preferRelativeResize="0"/>
          <p:nvPr/>
        </p:nvPicPr>
        <p:blipFill rotWithShape="1">
          <a:blip r:embed="rId3">
            <a:alphaModFix/>
          </a:blip>
          <a:srcRect b="0" l="0" r="0" t="0"/>
          <a:stretch/>
        </p:blipFill>
        <p:spPr>
          <a:xfrm>
            <a:off x="252966" y="229104"/>
            <a:ext cx="2185368" cy="864220"/>
          </a:xfrm>
          <a:prstGeom prst="rect">
            <a:avLst/>
          </a:prstGeom>
          <a:noFill/>
          <a:ln>
            <a:noFill/>
          </a:ln>
        </p:spPr>
      </p:pic>
      <p:pic>
        <p:nvPicPr>
          <p:cNvPr id="22" name="Google Shape;22;g3f96a97fa15_0_8"/>
          <p:cNvPicPr preferRelativeResize="0"/>
          <p:nvPr/>
        </p:nvPicPr>
        <p:blipFill rotWithShape="1">
          <a:blip r:embed="rId4">
            <a:alphaModFix/>
          </a:blip>
          <a:srcRect b="0" l="0" r="0" t="0"/>
          <a:stretch/>
        </p:blipFill>
        <p:spPr>
          <a:xfrm>
            <a:off x="2399715" y="332873"/>
            <a:ext cx="1837284" cy="656685"/>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23" name="Shape 23"/>
        <p:cNvGrpSpPr/>
        <p:nvPr/>
      </p:nvGrpSpPr>
      <p:grpSpPr>
        <a:xfrm>
          <a:off x="0" y="0"/>
          <a:ext cx="0" cy="0"/>
          <a:chOff x="0" y="0"/>
          <a:chExt cx="0" cy="0"/>
        </a:xfrm>
      </p:grpSpPr>
      <p:sp>
        <p:nvSpPr>
          <p:cNvPr id="24" name="Google Shape;24;g3f96a97fa15_0_13"/>
          <p:cNvSpPr txBox="1"/>
          <p:nvPr>
            <p:ph type="title"/>
          </p:nvPr>
        </p:nvSpPr>
        <p:spPr>
          <a:xfrm>
            <a:off x="838178" y="365125"/>
            <a:ext cx="10515300" cy="13257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rgbClr val="004466"/>
              </a:buClr>
              <a:buSzPts val="4400"/>
              <a:buFont typeface="Sora"/>
              <a:buNone/>
              <a:defRPr sz="4400">
                <a:solidFill>
                  <a:srgbClr val="004466"/>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5" name="Google Shape;25;g3f96a97fa15_0_13"/>
          <p:cNvSpPr txBox="1"/>
          <p:nvPr>
            <p:ph idx="1" type="body"/>
          </p:nvPr>
        </p:nvSpPr>
        <p:spPr>
          <a:xfrm>
            <a:off x="838178" y="1930399"/>
            <a:ext cx="10515300" cy="4246500"/>
          </a:xfrm>
          <a:prstGeom prst="rect">
            <a:avLst/>
          </a:prstGeom>
          <a:noFill/>
          <a:ln>
            <a:noFill/>
          </a:ln>
        </p:spPr>
        <p:txBody>
          <a:bodyPr anchorCtr="0" anchor="t" bIns="45700" lIns="91425" spcFirstLastPara="1" rIns="91425" wrap="square" tIns="45700">
            <a:normAutofit/>
          </a:bodyPr>
          <a:lstStyle>
            <a:lvl1pPr indent="-406400" lvl="0" marL="457200" algn="l">
              <a:lnSpc>
                <a:spcPct val="90000"/>
              </a:lnSpc>
              <a:spcBef>
                <a:spcPts val="1000"/>
              </a:spcBef>
              <a:spcAft>
                <a:spcPts val="0"/>
              </a:spcAft>
              <a:buClr>
                <a:srgbClr val="333333"/>
              </a:buClr>
              <a:buSzPts val="2800"/>
              <a:buChar char="•"/>
              <a:defRPr sz="2800"/>
            </a:lvl1pPr>
            <a:lvl2pPr indent="-342900" lvl="1" marL="914400" algn="l">
              <a:lnSpc>
                <a:spcPct val="90000"/>
              </a:lnSpc>
              <a:spcBef>
                <a:spcPts val="500"/>
              </a:spcBef>
              <a:spcAft>
                <a:spcPts val="0"/>
              </a:spcAft>
              <a:buClr>
                <a:srgbClr val="333333"/>
              </a:buClr>
              <a:buSzPts val="1800"/>
              <a:buChar char="•"/>
              <a:defRPr/>
            </a:lvl2pPr>
            <a:lvl3pPr indent="-342900" lvl="2" marL="1371600" algn="l">
              <a:lnSpc>
                <a:spcPct val="90000"/>
              </a:lnSpc>
              <a:spcBef>
                <a:spcPts val="500"/>
              </a:spcBef>
              <a:spcAft>
                <a:spcPts val="0"/>
              </a:spcAft>
              <a:buClr>
                <a:srgbClr val="333333"/>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26" name="Google Shape;26;g3f96a97fa15_0_13"/>
          <p:cNvCxnSpPr/>
          <p:nvPr/>
        </p:nvCxnSpPr>
        <p:spPr>
          <a:xfrm>
            <a:off x="838178" y="1690688"/>
            <a:ext cx="10515300" cy="0"/>
          </a:xfrm>
          <a:prstGeom prst="straightConnector1">
            <a:avLst/>
          </a:prstGeom>
          <a:noFill/>
          <a:ln cap="flat" cmpd="sng" w="9525">
            <a:solidFill>
              <a:schemeClr val="dk1"/>
            </a:solidFill>
            <a:prstDash val="solid"/>
            <a:miter lim="80"/>
            <a:headEnd len="sm" w="sm" type="none"/>
            <a:tailEnd len="sm" w="sm" type="none"/>
          </a:ln>
        </p:spPr>
      </p:cxnSp>
      <p:sp>
        <p:nvSpPr>
          <p:cNvPr id="27" name="Google Shape;27;g3f96a97fa15_0_13"/>
          <p:cNvSpPr txBox="1"/>
          <p:nvPr>
            <p:ph idx="12" type="sldNum"/>
          </p:nvPr>
        </p:nvSpPr>
        <p:spPr>
          <a:xfrm>
            <a:off x="838178" y="6396335"/>
            <a:ext cx="859800" cy="461700"/>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1pPr>
            <a:lvl2pPr indent="0" lvl="1"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2pPr>
            <a:lvl3pPr indent="0" lvl="2"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3pPr>
            <a:lvl4pPr indent="0" lvl="3"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4pPr>
            <a:lvl5pPr indent="0" lvl="4"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5pPr>
            <a:lvl6pPr indent="0" lvl="5"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6pPr>
            <a:lvl7pPr indent="0" lvl="6"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7pPr>
            <a:lvl8pPr indent="0" lvl="7"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8pPr>
            <a:lvl9pPr indent="0" lvl="8"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28" name="Shape 28"/>
        <p:cNvGrpSpPr/>
        <p:nvPr/>
      </p:nvGrpSpPr>
      <p:grpSpPr>
        <a:xfrm>
          <a:off x="0" y="0"/>
          <a:ext cx="0" cy="0"/>
          <a:chOff x="0" y="0"/>
          <a:chExt cx="0" cy="0"/>
        </a:xfrm>
      </p:grpSpPr>
      <p:sp>
        <p:nvSpPr>
          <p:cNvPr id="29" name="Google Shape;29;g3f96a97fa15_0_18"/>
          <p:cNvSpPr txBox="1"/>
          <p:nvPr>
            <p:ph type="title"/>
          </p:nvPr>
        </p:nvSpPr>
        <p:spPr>
          <a:xfrm>
            <a:off x="831828" y="1709738"/>
            <a:ext cx="10515300" cy="28527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rgbClr val="004466"/>
              </a:buClr>
              <a:buSzPts val="6000"/>
              <a:buFont typeface="Sora"/>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0" name="Google Shape;30;g3f96a97fa15_0_18"/>
          <p:cNvSpPr txBox="1"/>
          <p:nvPr>
            <p:ph idx="1" type="body"/>
          </p:nvPr>
        </p:nvSpPr>
        <p:spPr>
          <a:xfrm>
            <a:off x="831828" y="4589463"/>
            <a:ext cx="10515300" cy="150030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333333"/>
              </a:buClr>
              <a:buSzPts val="2400"/>
              <a:buNone/>
              <a:defRPr sz="2400">
                <a:solidFill>
                  <a:srgbClr val="333333"/>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31" name="Google Shape;31;g3f96a97fa15_0_18"/>
          <p:cNvSpPr txBox="1"/>
          <p:nvPr>
            <p:ph idx="12" type="sldNum"/>
          </p:nvPr>
        </p:nvSpPr>
        <p:spPr>
          <a:xfrm>
            <a:off x="838178" y="6396335"/>
            <a:ext cx="859800" cy="461700"/>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1pPr>
            <a:lvl2pPr indent="0" lvl="1"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2pPr>
            <a:lvl3pPr indent="0" lvl="2"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3pPr>
            <a:lvl4pPr indent="0" lvl="3"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4pPr>
            <a:lvl5pPr indent="0" lvl="4"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5pPr>
            <a:lvl6pPr indent="0" lvl="5"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6pPr>
            <a:lvl7pPr indent="0" lvl="6"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7pPr>
            <a:lvl8pPr indent="0" lvl="7"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8pPr>
            <a:lvl9pPr indent="0" lvl="8"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32" name="Shape 32"/>
        <p:cNvGrpSpPr/>
        <p:nvPr/>
      </p:nvGrpSpPr>
      <p:grpSpPr>
        <a:xfrm>
          <a:off x="0" y="0"/>
          <a:ext cx="0" cy="0"/>
          <a:chOff x="0" y="0"/>
          <a:chExt cx="0" cy="0"/>
        </a:xfrm>
      </p:grpSpPr>
      <p:sp>
        <p:nvSpPr>
          <p:cNvPr id="33" name="Google Shape;33;g3f96a97fa15_0_22"/>
          <p:cNvSpPr txBox="1"/>
          <p:nvPr>
            <p:ph type="title"/>
          </p:nvPr>
        </p:nvSpPr>
        <p:spPr>
          <a:xfrm>
            <a:off x="838178" y="365125"/>
            <a:ext cx="10515300" cy="13257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rgbClr val="004466"/>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4" name="Google Shape;34;g3f96a97fa15_0_22"/>
          <p:cNvSpPr txBox="1"/>
          <p:nvPr>
            <p:ph idx="1" type="body"/>
          </p:nvPr>
        </p:nvSpPr>
        <p:spPr>
          <a:xfrm>
            <a:off x="838178" y="1825625"/>
            <a:ext cx="5181600" cy="43512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rgbClr val="333333"/>
              </a:buClr>
              <a:buSzPts val="1800"/>
              <a:buChar char="•"/>
              <a:defRPr/>
            </a:lvl1pPr>
            <a:lvl2pPr indent="-342900" lvl="1" marL="914400" algn="l">
              <a:lnSpc>
                <a:spcPct val="90000"/>
              </a:lnSpc>
              <a:spcBef>
                <a:spcPts val="500"/>
              </a:spcBef>
              <a:spcAft>
                <a:spcPts val="0"/>
              </a:spcAft>
              <a:buClr>
                <a:srgbClr val="333333"/>
              </a:buClr>
              <a:buSzPts val="1800"/>
              <a:buChar char="•"/>
              <a:defRPr/>
            </a:lvl2pPr>
            <a:lvl3pPr indent="-342900" lvl="2" marL="1371600" algn="l">
              <a:lnSpc>
                <a:spcPct val="90000"/>
              </a:lnSpc>
              <a:spcBef>
                <a:spcPts val="500"/>
              </a:spcBef>
              <a:spcAft>
                <a:spcPts val="0"/>
              </a:spcAft>
              <a:buClr>
                <a:srgbClr val="333333"/>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5" name="Google Shape;35;g3f96a97fa15_0_22"/>
          <p:cNvSpPr txBox="1"/>
          <p:nvPr>
            <p:ph idx="2" type="body"/>
          </p:nvPr>
        </p:nvSpPr>
        <p:spPr>
          <a:xfrm>
            <a:off x="6172035" y="1825625"/>
            <a:ext cx="5181600" cy="43512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rgbClr val="333333"/>
              </a:buClr>
              <a:buSzPts val="1800"/>
              <a:buChar char="•"/>
              <a:defRPr/>
            </a:lvl1pPr>
            <a:lvl2pPr indent="-342900" lvl="1" marL="914400" algn="l">
              <a:lnSpc>
                <a:spcPct val="90000"/>
              </a:lnSpc>
              <a:spcBef>
                <a:spcPts val="500"/>
              </a:spcBef>
              <a:spcAft>
                <a:spcPts val="0"/>
              </a:spcAft>
              <a:buClr>
                <a:srgbClr val="333333"/>
              </a:buClr>
              <a:buSzPts val="1800"/>
              <a:buChar char="•"/>
              <a:defRPr/>
            </a:lvl2pPr>
            <a:lvl3pPr indent="-342900" lvl="2" marL="1371600" algn="l">
              <a:lnSpc>
                <a:spcPct val="90000"/>
              </a:lnSpc>
              <a:spcBef>
                <a:spcPts val="500"/>
              </a:spcBef>
              <a:spcAft>
                <a:spcPts val="0"/>
              </a:spcAft>
              <a:buClr>
                <a:srgbClr val="333333"/>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36" name="Google Shape;36;g3f96a97fa15_0_22"/>
          <p:cNvCxnSpPr/>
          <p:nvPr/>
        </p:nvCxnSpPr>
        <p:spPr>
          <a:xfrm>
            <a:off x="838178" y="1690688"/>
            <a:ext cx="10515300" cy="0"/>
          </a:xfrm>
          <a:prstGeom prst="straightConnector1">
            <a:avLst/>
          </a:prstGeom>
          <a:noFill/>
          <a:ln cap="flat" cmpd="sng" w="9525">
            <a:solidFill>
              <a:schemeClr val="dk1"/>
            </a:solidFill>
            <a:prstDash val="solid"/>
            <a:miter lim="80"/>
            <a:headEnd len="sm" w="sm" type="none"/>
            <a:tailEnd len="sm" w="sm" type="none"/>
          </a:ln>
        </p:spPr>
      </p:cxnSp>
      <p:sp>
        <p:nvSpPr>
          <p:cNvPr id="37" name="Google Shape;37;g3f96a97fa15_0_22"/>
          <p:cNvSpPr txBox="1"/>
          <p:nvPr>
            <p:ph idx="12" type="sldNum"/>
          </p:nvPr>
        </p:nvSpPr>
        <p:spPr>
          <a:xfrm>
            <a:off x="838178" y="6396335"/>
            <a:ext cx="859800" cy="461700"/>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1pPr>
            <a:lvl2pPr indent="0" lvl="1"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2pPr>
            <a:lvl3pPr indent="0" lvl="2"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3pPr>
            <a:lvl4pPr indent="0" lvl="3"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4pPr>
            <a:lvl5pPr indent="0" lvl="4"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5pPr>
            <a:lvl6pPr indent="0" lvl="5"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6pPr>
            <a:lvl7pPr indent="0" lvl="6"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7pPr>
            <a:lvl8pPr indent="0" lvl="7"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8pPr>
            <a:lvl9pPr indent="0" lvl="8"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38" name="Shape 38"/>
        <p:cNvGrpSpPr/>
        <p:nvPr/>
      </p:nvGrpSpPr>
      <p:grpSpPr>
        <a:xfrm>
          <a:off x="0" y="0"/>
          <a:ext cx="0" cy="0"/>
          <a:chOff x="0" y="0"/>
          <a:chExt cx="0" cy="0"/>
        </a:xfrm>
      </p:grpSpPr>
      <p:sp>
        <p:nvSpPr>
          <p:cNvPr id="39" name="Google Shape;39;g3f96a97fa15_0_28"/>
          <p:cNvSpPr txBox="1"/>
          <p:nvPr>
            <p:ph type="title"/>
          </p:nvPr>
        </p:nvSpPr>
        <p:spPr>
          <a:xfrm>
            <a:off x="839766" y="365125"/>
            <a:ext cx="10515300" cy="13257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rgbClr val="004466"/>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0" name="Google Shape;40;g3f96a97fa15_0_28"/>
          <p:cNvSpPr txBox="1"/>
          <p:nvPr>
            <p:ph idx="1" type="body"/>
          </p:nvPr>
        </p:nvSpPr>
        <p:spPr>
          <a:xfrm>
            <a:off x="839766" y="1681163"/>
            <a:ext cx="5157600" cy="823800"/>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rgbClr val="333333"/>
              </a:buClr>
              <a:buSzPts val="2400"/>
              <a:buNone/>
              <a:defRPr b="1" sz="2400"/>
            </a:lvl1pPr>
            <a:lvl2pPr indent="-228600" lvl="1" marL="914400" algn="l">
              <a:lnSpc>
                <a:spcPct val="90000"/>
              </a:lnSpc>
              <a:spcBef>
                <a:spcPts val="500"/>
              </a:spcBef>
              <a:spcAft>
                <a:spcPts val="0"/>
              </a:spcAft>
              <a:buClr>
                <a:srgbClr val="333333"/>
              </a:buClr>
              <a:buSzPts val="2000"/>
              <a:buNone/>
              <a:defRPr b="1" sz="2000"/>
            </a:lvl2pPr>
            <a:lvl3pPr indent="-228600" lvl="2" marL="1371600" algn="l">
              <a:lnSpc>
                <a:spcPct val="90000"/>
              </a:lnSpc>
              <a:spcBef>
                <a:spcPts val="500"/>
              </a:spcBef>
              <a:spcAft>
                <a:spcPts val="0"/>
              </a:spcAft>
              <a:buClr>
                <a:srgbClr val="333333"/>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41" name="Google Shape;41;g3f96a97fa15_0_28"/>
          <p:cNvSpPr txBox="1"/>
          <p:nvPr>
            <p:ph idx="2" type="body"/>
          </p:nvPr>
        </p:nvSpPr>
        <p:spPr>
          <a:xfrm>
            <a:off x="839766" y="2505075"/>
            <a:ext cx="5157600" cy="36846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rgbClr val="333333"/>
              </a:buClr>
              <a:buSzPts val="1800"/>
              <a:buChar char="•"/>
              <a:defRPr/>
            </a:lvl1pPr>
            <a:lvl2pPr indent="-342900" lvl="1" marL="914400" algn="l">
              <a:lnSpc>
                <a:spcPct val="90000"/>
              </a:lnSpc>
              <a:spcBef>
                <a:spcPts val="500"/>
              </a:spcBef>
              <a:spcAft>
                <a:spcPts val="0"/>
              </a:spcAft>
              <a:buClr>
                <a:srgbClr val="333333"/>
              </a:buClr>
              <a:buSzPts val="1800"/>
              <a:buChar char="•"/>
              <a:defRPr/>
            </a:lvl2pPr>
            <a:lvl3pPr indent="-342900" lvl="2" marL="1371600" algn="l">
              <a:lnSpc>
                <a:spcPct val="90000"/>
              </a:lnSpc>
              <a:spcBef>
                <a:spcPts val="500"/>
              </a:spcBef>
              <a:spcAft>
                <a:spcPts val="0"/>
              </a:spcAft>
              <a:buClr>
                <a:srgbClr val="333333"/>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2" name="Google Shape;42;g3f96a97fa15_0_28"/>
          <p:cNvSpPr txBox="1"/>
          <p:nvPr>
            <p:ph idx="3" type="body"/>
          </p:nvPr>
        </p:nvSpPr>
        <p:spPr>
          <a:xfrm>
            <a:off x="6172035" y="1681163"/>
            <a:ext cx="5183100" cy="823800"/>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rgbClr val="333333"/>
              </a:buClr>
              <a:buSzPts val="2400"/>
              <a:buNone/>
              <a:defRPr b="1" sz="2400"/>
            </a:lvl1pPr>
            <a:lvl2pPr indent="-228600" lvl="1" marL="914400" algn="l">
              <a:lnSpc>
                <a:spcPct val="90000"/>
              </a:lnSpc>
              <a:spcBef>
                <a:spcPts val="500"/>
              </a:spcBef>
              <a:spcAft>
                <a:spcPts val="0"/>
              </a:spcAft>
              <a:buClr>
                <a:srgbClr val="333333"/>
              </a:buClr>
              <a:buSzPts val="2000"/>
              <a:buNone/>
              <a:defRPr b="1" sz="2000"/>
            </a:lvl2pPr>
            <a:lvl3pPr indent="-228600" lvl="2" marL="1371600" algn="l">
              <a:lnSpc>
                <a:spcPct val="90000"/>
              </a:lnSpc>
              <a:spcBef>
                <a:spcPts val="500"/>
              </a:spcBef>
              <a:spcAft>
                <a:spcPts val="0"/>
              </a:spcAft>
              <a:buClr>
                <a:srgbClr val="333333"/>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43" name="Google Shape;43;g3f96a97fa15_0_28"/>
          <p:cNvSpPr txBox="1"/>
          <p:nvPr>
            <p:ph idx="4" type="body"/>
          </p:nvPr>
        </p:nvSpPr>
        <p:spPr>
          <a:xfrm>
            <a:off x="6172035" y="2505075"/>
            <a:ext cx="5183100" cy="36846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rgbClr val="333333"/>
              </a:buClr>
              <a:buSzPts val="1800"/>
              <a:buChar char="•"/>
              <a:defRPr/>
            </a:lvl1pPr>
            <a:lvl2pPr indent="-342900" lvl="1" marL="914400" algn="l">
              <a:lnSpc>
                <a:spcPct val="90000"/>
              </a:lnSpc>
              <a:spcBef>
                <a:spcPts val="500"/>
              </a:spcBef>
              <a:spcAft>
                <a:spcPts val="0"/>
              </a:spcAft>
              <a:buClr>
                <a:srgbClr val="333333"/>
              </a:buClr>
              <a:buSzPts val="1800"/>
              <a:buChar char="•"/>
              <a:defRPr/>
            </a:lvl2pPr>
            <a:lvl3pPr indent="-342900" lvl="2" marL="1371600" algn="l">
              <a:lnSpc>
                <a:spcPct val="90000"/>
              </a:lnSpc>
              <a:spcBef>
                <a:spcPts val="500"/>
              </a:spcBef>
              <a:spcAft>
                <a:spcPts val="0"/>
              </a:spcAft>
              <a:buClr>
                <a:srgbClr val="333333"/>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44" name="Google Shape;44;g3f96a97fa15_0_28"/>
          <p:cNvCxnSpPr/>
          <p:nvPr/>
        </p:nvCxnSpPr>
        <p:spPr>
          <a:xfrm>
            <a:off x="838178" y="1657351"/>
            <a:ext cx="10515300" cy="0"/>
          </a:xfrm>
          <a:prstGeom prst="straightConnector1">
            <a:avLst/>
          </a:prstGeom>
          <a:noFill/>
          <a:ln cap="flat" cmpd="sng" w="9525">
            <a:solidFill>
              <a:schemeClr val="dk1"/>
            </a:solidFill>
            <a:prstDash val="solid"/>
            <a:miter lim="80"/>
            <a:headEnd len="sm" w="sm" type="none"/>
            <a:tailEnd len="sm" w="sm" type="none"/>
          </a:ln>
        </p:spPr>
      </p:cxnSp>
      <p:sp>
        <p:nvSpPr>
          <p:cNvPr id="45" name="Google Shape;45;g3f96a97fa15_0_28"/>
          <p:cNvSpPr txBox="1"/>
          <p:nvPr>
            <p:ph idx="12" type="sldNum"/>
          </p:nvPr>
        </p:nvSpPr>
        <p:spPr>
          <a:xfrm>
            <a:off x="838178" y="6396335"/>
            <a:ext cx="859800" cy="461700"/>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1pPr>
            <a:lvl2pPr indent="0" lvl="1"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2pPr>
            <a:lvl3pPr indent="0" lvl="2"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3pPr>
            <a:lvl4pPr indent="0" lvl="3"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4pPr>
            <a:lvl5pPr indent="0" lvl="4"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5pPr>
            <a:lvl6pPr indent="0" lvl="5"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6pPr>
            <a:lvl7pPr indent="0" lvl="6"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7pPr>
            <a:lvl8pPr indent="0" lvl="7"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8pPr>
            <a:lvl9pPr indent="0" lvl="8"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46" name="Shape 46"/>
        <p:cNvGrpSpPr/>
        <p:nvPr/>
      </p:nvGrpSpPr>
      <p:grpSpPr>
        <a:xfrm>
          <a:off x="0" y="0"/>
          <a:ext cx="0" cy="0"/>
          <a:chOff x="0" y="0"/>
          <a:chExt cx="0" cy="0"/>
        </a:xfrm>
      </p:grpSpPr>
      <p:sp>
        <p:nvSpPr>
          <p:cNvPr id="47" name="Google Shape;47;g3f96a97fa15_0_36"/>
          <p:cNvSpPr txBox="1"/>
          <p:nvPr>
            <p:ph type="title"/>
          </p:nvPr>
        </p:nvSpPr>
        <p:spPr>
          <a:xfrm>
            <a:off x="838178" y="365125"/>
            <a:ext cx="10515300" cy="13257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rgbClr val="004466"/>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cxnSp>
        <p:nvCxnSpPr>
          <p:cNvPr id="48" name="Google Shape;48;g3f96a97fa15_0_36"/>
          <p:cNvCxnSpPr/>
          <p:nvPr/>
        </p:nvCxnSpPr>
        <p:spPr>
          <a:xfrm>
            <a:off x="838178" y="1690688"/>
            <a:ext cx="10515300" cy="0"/>
          </a:xfrm>
          <a:prstGeom prst="straightConnector1">
            <a:avLst/>
          </a:prstGeom>
          <a:noFill/>
          <a:ln cap="flat" cmpd="sng" w="9525">
            <a:solidFill>
              <a:schemeClr val="dk1"/>
            </a:solidFill>
            <a:prstDash val="solid"/>
            <a:miter lim="80"/>
            <a:headEnd len="sm" w="sm" type="none"/>
            <a:tailEnd len="sm" w="sm" type="none"/>
          </a:ln>
        </p:spPr>
      </p:cxnSp>
      <p:sp>
        <p:nvSpPr>
          <p:cNvPr id="49" name="Google Shape;49;g3f96a97fa15_0_36"/>
          <p:cNvSpPr txBox="1"/>
          <p:nvPr>
            <p:ph idx="12" type="sldNum"/>
          </p:nvPr>
        </p:nvSpPr>
        <p:spPr>
          <a:xfrm>
            <a:off x="838178" y="6396335"/>
            <a:ext cx="859800" cy="461700"/>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1pPr>
            <a:lvl2pPr indent="0" lvl="1"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2pPr>
            <a:lvl3pPr indent="0" lvl="2"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3pPr>
            <a:lvl4pPr indent="0" lvl="3"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4pPr>
            <a:lvl5pPr indent="0" lvl="4"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5pPr>
            <a:lvl6pPr indent="0" lvl="5"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6pPr>
            <a:lvl7pPr indent="0" lvl="6"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7pPr>
            <a:lvl8pPr indent="0" lvl="7"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8pPr>
            <a:lvl9pPr indent="0" lvl="8"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0" name="Shape 50"/>
        <p:cNvGrpSpPr/>
        <p:nvPr/>
      </p:nvGrpSpPr>
      <p:grpSpPr>
        <a:xfrm>
          <a:off x="0" y="0"/>
          <a:ext cx="0" cy="0"/>
          <a:chOff x="0" y="0"/>
          <a:chExt cx="0" cy="0"/>
        </a:xfrm>
      </p:grpSpPr>
      <p:sp>
        <p:nvSpPr>
          <p:cNvPr id="51" name="Google Shape;51;g3f96a97fa15_0_40"/>
          <p:cNvSpPr txBox="1"/>
          <p:nvPr>
            <p:ph idx="12" type="sldNum"/>
          </p:nvPr>
        </p:nvSpPr>
        <p:spPr>
          <a:xfrm>
            <a:off x="838178" y="6396335"/>
            <a:ext cx="859800" cy="461700"/>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1pPr>
            <a:lvl2pPr indent="0" lvl="1"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2pPr>
            <a:lvl3pPr indent="0" lvl="2"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3pPr>
            <a:lvl4pPr indent="0" lvl="3"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4pPr>
            <a:lvl5pPr indent="0" lvl="4"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5pPr>
            <a:lvl6pPr indent="0" lvl="5"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6pPr>
            <a:lvl7pPr indent="0" lvl="6"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7pPr>
            <a:lvl8pPr indent="0" lvl="7"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8pPr>
            <a:lvl9pPr indent="0" lvl="8"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ideo Slide">
  <p:cSld name="Video Slide">
    <p:spTree>
      <p:nvGrpSpPr>
        <p:cNvPr id="52" name="Shape 52"/>
        <p:cNvGrpSpPr/>
        <p:nvPr/>
      </p:nvGrpSpPr>
      <p:grpSpPr>
        <a:xfrm>
          <a:off x="0" y="0"/>
          <a:ext cx="0" cy="0"/>
          <a:chOff x="0" y="0"/>
          <a:chExt cx="0" cy="0"/>
        </a:xfrm>
      </p:grpSpPr>
      <p:sp>
        <p:nvSpPr>
          <p:cNvPr id="53" name="Google Shape;53;g3f96a97fa15_0_42"/>
          <p:cNvSpPr/>
          <p:nvPr>
            <p:ph idx="2" type="media"/>
          </p:nvPr>
        </p:nvSpPr>
        <p:spPr>
          <a:xfrm>
            <a:off x="838178" y="1878013"/>
            <a:ext cx="7786500" cy="4407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rgbClr val="333333"/>
              </a:buClr>
              <a:buSzPts val="2800"/>
              <a:buFont typeface="Arial"/>
              <a:buChar char="•"/>
              <a:defRPr b="0" i="0" sz="2800" u="none" cap="none" strike="noStrike">
                <a:solidFill>
                  <a:srgbClr val="333333"/>
                </a:solidFill>
                <a:latin typeface="Open Sans"/>
                <a:ea typeface="Open Sans"/>
                <a:cs typeface="Open Sans"/>
                <a:sym typeface="Open Sans"/>
              </a:defRPr>
            </a:lvl1pPr>
            <a:lvl2pPr lvl="1" marR="0" rtl="0" algn="l">
              <a:lnSpc>
                <a:spcPct val="90000"/>
              </a:lnSpc>
              <a:spcBef>
                <a:spcPts val="500"/>
              </a:spcBef>
              <a:spcAft>
                <a:spcPts val="0"/>
              </a:spcAft>
              <a:buClr>
                <a:srgbClr val="333333"/>
              </a:buClr>
              <a:buSzPts val="2000"/>
              <a:buFont typeface="Arial"/>
              <a:buChar char="•"/>
              <a:defRPr b="0" i="0" sz="2000" u="none" cap="none" strike="noStrike">
                <a:solidFill>
                  <a:srgbClr val="333333"/>
                </a:solidFill>
                <a:latin typeface="Open Sans"/>
                <a:ea typeface="Open Sans"/>
                <a:cs typeface="Open Sans"/>
                <a:sym typeface="Open Sans"/>
              </a:defRPr>
            </a:lvl2pPr>
            <a:lvl3pPr lvl="2" marR="0" rtl="0" algn="l">
              <a:lnSpc>
                <a:spcPct val="90000"/>
              </a:lnSpc>
              <a:spcBef>
                <a:spcPts val="500"/>
              </a:spcBef>
              <a:spcAft>
                <a:spcPts val="0"/>
              </a:spcAft>
              <a:buClr>
                <a:srgbClr val="333333"/>
              </a:buClr>
              <a:buSzPts val="1200"/>
              <a:buFont typeface="Arial"/>
              <a:buChar char="•"/>
              <a:defRPr b="0" i="0" sz="1200" u="none" cap="none" strike="noStrike">
                <a:solidFill>
                  <a:srgbClr val="333333"/>
                </a:solidFill>
                <a:latin typeface="Open Sans"/>
                <a:ea typeface="Open Sans"/>
                <a:cs typeface="Open Sans"/>
                <a:sym typeface="Open Sans"/>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Open Sans"/>
                <a:ea typeface="Open Sans"/>
                <a:cs typeface="Open Sans"/>
                <a:sym typeface="Open Sans"/>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Open Sans"/>
                <a:ea typeface="Open Sans"/>
                <a:cs typeface="Open Sans"/>
                <a:sym typeface="Open Sans"/>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54" name="Google Shape;54;g3f96a97fa15_0_42"/>
          <p:cNvSpPr txBox="1"/>
          <p:nvPr>
            <p:ph type="title"/>
          </p:nvPr>
        </p:nvSpPr>
        <p:spPr>
          <a:xfrm>
            <a:off x="838178" y="365125"/>
            <a:ext cx="10515300" cy="13257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rgbClr val="004466"/>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5" name="Google Shape;55;g3f96a97fa15_0_42"/>
          <p:cNvSpPr txBox="1"/>
          <p:nvPr>
            <p:ph idx="12" type="sldNum"/>
          </p:nvPr>
        </p:nvSpPr>
        <p:spPr>
          <a:xfrm>
            <a:off x="838178" y="6396335"/>
            <a:ext cx="859800" cy="461700"/>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1pPr>
            <a:lvl2pPr indent="0" lvl="1"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2pPr>
            <a:lvl3pPr indent="0" lvl="2"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3pPr>
            <a:lvl4pPr indent="0" lvl="3"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4pPr>
            <a:lvl5pPr indent="0" lvl="4"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5pPr>
            <a:lvl6pPr indent="0" lvl="5"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6pPr>
            <a:lvl7pPr indent="0" lvl="6"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7pPr>
            <a:lvl8pPr indent="0" lvl="7"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8pPr>
            <a:lvl9pPr indent="0" lvl="8"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2.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g3f96a97fa15_0_0"/>
          <p:cNvSpPr txBox="1"/>
          <p:nvPr/>
        </p:nvSpPr>
        <p:spPr>
          <a:xfrm>
            <a:off x="838178" y="6396335"/>
            <a:ext cx="859800" cy="461700"/>
          </a:xfrm>
          <a:prstGeom prst="rect">
            <a:avLst/>
          </a:prstGeom>
          <a:solidFill>
            <a:srgbClr val="FF7F5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400"/>
              <a:buFont typeface="Arial"/>
              <a:buNone/>
            </a:pPr>
            <a:r>
              <a:t/>
            </a:r>
            <a:endParaRPr b="1" i="0" sz="2400" u="none" cap="none" strike="noStrike">
              <a:solidFill>
                <a:schemeClr val="lt1"/>
              </a:solidFill>
              <a:latin typeface="Open Sans"/>
              <a:ea typeface="Open Sans"/>
              <a:cs typeface="Open Sans"/>
              <a:sym typeface="Open Sans"/>
            </a:endParaRPr>
          </a:p>
        </p:txBody>
      </p:sp>
      <p:sp>
        <p:nvSpPr>
          <p:cNvPr id="11" name="Google Shape;11;g3f96a97fa15_0_0"/>
          <p:cNvSpPr txBox="1"/>
          <p:nvPr>
            <p:ph type="title"/>
          </p:nvPr>
        </p:nvSpPr>
        <p:spPr>
          <a:xfrm>
            <a:off x="838178" y="365125"/>
            <a:ext cx="10515300" cy="1325700"/>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rgbClr val="004466"/>
              </a:buClr>
              <a:buSzPts val="4400"/>
              <a:buFont typeface="Sora"/>
              <a:buNone/>
              <a:defRPr b="1" i="0" sz="4400" u="none" cap="none" strike="noStrike">
                <a:solidFill>
                  <a:srgbClr val="004466"/>
                </a:solidFill>
                <a:latin typeface="Sora"/>
                <a:ea typeface="Sora"/>
                <a:cs typeface="Sora"/>
                <a:sym typeface="Sora"/>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12" name="Google Shape;12;g3f96a97fa15_0_0"/>
          <p:cNvSpPr txBox="1"/>
          <p:nvPr>
            <p:ph idx="1" type="body"/>
          </p:nvPr>
        </p:nvSpPr>
        <p:spPr>
          <a:xfrm>
            <a:off x="838178" y="1930399"/>
            <a:ext cx="10515300" cy="4246500"/>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rgbClr val="333333"/>
              </a:buClr>
              <a:buSzPts val="2800"/>
              <a:buFont typeface="Arial"/>
              <a:buChar char="•"/>
              <a:defRPr b="0" i="0" sz="2800" u="none" cap="none" strike="noStrike">
                <a:solidFill>
                  <a:srgbClr val="333333"/>
                </a:solidFill>
                <a:latin typeface="Open Sans"/>
                <a:ea typeface="Open Sans"/>
                <a:cs typeface="Open Sans"/>
                <a:sym typeface="Open Sans"/>
              </a:defRPr>
            </a:lvl1pPr>
            <a:lvl2pPr indent="-355600" lvl="1" marL="914400" marR="0" rtl="0" algn="l">
              <a:lnSpc>
                <a:spcPct val="90000"/>
              </a:lnSpc>
              <a:spcBef>
                <a:spcPts val="500"/>
              </a:spcBef>
              <a:spcAft>
                <a:spcPts val="0"/>
              </a:spcAft>
              <a:buClr>
                <a:srgbClr val="333333"/>
              </a:buClr>
              <a:buSzPts val="2000"/>
              <a:buFont typeface="Arial"/>
              <a:buChar char="•"/>
              <a:defRPr b="0" i="0" sz="2000" u="none" cap="none" strike="noStrike">
                <a:solidFill>
                  <a:srgbClr val="333333"/>
                </a:solidFill>
                <a:latin typeface="Open Sans"/>
                <a:ea typeface="Open Sans"/>
                <a:cs typeface="Open Sans"/>
                <a:sym typeface="Open Sans"/>
              </a:defRPr>
            </a:lvl2pPr>
            <a:lvl3pPr indent="-304800" lvl="2" marL="1371600" marR="0" rtl="0" algn="l">
              <a:lnSpc>
                <a:spcPct val="90000"/>
              </a:lnSpc>
              <a:spcBef>
                <a:spcPts val="500"/>
              </a:spcBef>
              <a:spcAft>
                <a:spcPts val="0"/>
              </a:spcAft>
              <a:buClr>
                <a:srgbClr val="333333"/>
              </a:buClr>
              <a:buSzPts val="1200"/>
              <a:buFont typeface="Arial"/>
              <a:buChar char="•"/>
              <a:defRPr b="0" i="0" sz="1200" u="none" cap="none" strike="noStrike">
                <a:solidFill>
                  <a:srgbClr val="333333"/>
                </a:solidFill>
                <a:latin typeface="Open Sans"/>
                <a:ea typeface="Open Sans"/>
                <a:cs typeface="Open Sans"/>
                <a:sym typeface="Open Sans"/>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Open Sans"/>
                <a:ea typeface="Open Sans"/>
                <a:cs typeface="Open Sans"/>
                <a:sym typeface="Open Sans"/>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Open Sans"/>
                <a:ea typeface="Open Sans"/>
                <a:cs typeface="Open Sans"/>
                <a:sym typeface="Open Sans"/>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3" name="Google Shape;13;g3f96a97fa15_0_0"/>
          <p:cNvSpPr/>
          <p:nvPr/>
        </p:nvSpPr>
        <p:spPr>
          <a:xfrm>
            <a:off x="0" y="6792279"/>
            <a:ext cx="12191700" cy="88800"/>
          </a:xfrm>
          <a:prstGeom prst="rect">
            <a:avLst/>
          </a:prstGeom>
          <a:solidFill>
            <a:srgbClr val="FF7F57"/>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002038"/>
              </a:solidFill>
              <a:latin typeface="Calibri"/>
              <a:ea typeface="Calibri"/>
              <a:cs typeface="Calibri"/>
              <a:sym typeface="Calibri"/>
            </a:endParaRPr>
          </a:p>
        </p:txBody>
      </p:sp>
      <p:sp>
        <p:nvSpPr>
          <p:cNvPr id="14" name="Google Shape;14;g3f96a97fa15_0_0"/>
          <p:cNvSpPr/>
          <p:nvPr/>
        </p:nvSpPr>
        <p:spPr>
          <a:xfrm rot="5400000">
            <a:off x="-914883" y="2845399"/>
            <a:ext cx="1875600" cy="45600"/>
          </a:xfrm>
          <a:prstGeom prst="rect">
            <a:avLst/>
          </a:prstGeom>
          <a:solidFill>
            <a:srgbClr val="3ACDEF"/>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5" name="Google Shape;15;g3f96a97fa15_0_0"/>
          <p:cNvSpPr/>
          <p:nvPr/>
        </p:nvSpPr>
        <p:spPr>
          <a:xfrm rot="5400000">
            <a:off x="11231076" y="5216331"/>
            <a:ext cx="1875600" cy="45600"/>
          </a:xfrm>
          <a:prstGeom prst="rect">
            <a:avLst/>
          </a:prstGeom>
          <a:solidFill>
            <a:srgbClr val="FFCE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6" name="Google Shape;16;g3f96a97fa15_0_0"/>
          <p:cNvSpPr txBox="1"/>
          <p:nvPr>
            <p:ph idx="12" type="sldNum"/>
          </p:nvPr>
        </p:nvSpPr>
        <p:spPr>
          <a:xfrm>
            <a:off x="838178" y="6396335"/>
            <a:ext cx="859800" cy="461700"/>
          </a:xfrm>
          <a:prstGeom prst="rect">
            <a:avLst/>
          </a:prstGeom>
          <a:noFill/>
          <a:ln>
            <a:noFill/>
          </a:ln>
        </p:spPr>
        <p:txBody>
          <a:bodyPr anchorCtr="0" anchor="ctr" bIns="45700" lIns="91425" spcFirstLastPara="1" rIns="91425" wrap="square" tIns="45700">
            <a:noAutofit/>
          </a:bodyPr>
          <a:lstStyle>
            <a:lvl1pPr indent="0" lvl="0" marL="0" marR="0" rtl="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1pPr>
            <a:lvl2pPr indent="0" lvl="1" marL="0" marR="0" rtl="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2pPr>
            <a:lvl3pPr indent="0" lvl="2" marL="0" marR="0" rtl="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3pPr>
            <a:lvl4pPr indent="0" lvl="3" marL="0" marR="0" rtl="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4pPr>
            <a:lvl5pPr indent="0" lvl="4" marL="0" marR="0" rtl="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5pPr>
            <a:lvl6pPr indent="0" lvl="5" marL="0" marR="0" rtl="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6pPr>
            <a:lvl7pPr indent="0" lvl="6" marL="0" marR="0" rtl="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7pPr>
            <a:lvl8pPr indent="0" lvl="7" marL="0" marR="0" rtl="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8pPr>
            <a:lvl9pPr indent="0" lvl="8" marL="0" marR="0" rtl="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9pPr>
          </a:lstStyle>
          <a:p>
            <a:pPr indent="0" lvl="0" marL="0" rtl="0" algn="ct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4.png"/><Relationship Id="rId4" Type="http://schemas.openxmlformats.org/officeDocument/2006/relationships/image" Target="../media/image5.png"/><Relationship Id="rId5" Type="http://schemas.openxmlformats.org/officeDocument/2006/relationships/image" Target="../media/image18.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11.png"/><Relationship Id="rId4" Type="http://schemas.openxmlformats.org/officeDocument/2006/relationships/image" Target="../media/image9.png"/><Relationship Id="rId5" Type="http://schemas.openxmlformats.org/officeDocument/2006/relationships/image" Target="../media/image10.png"/><Relationship Id="rId6" Type="http://schemas.openxmlformats.org/officeDocument/2006/relationships/image" Target="../media/image7.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8.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hyperlink" Target="https://www.youtube.com/watch?v=7FwI-U50dzc&amp;t=3s" TargetMode="Externa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hyperlink" Target="http://www.youtube.com/watch?v=BegeGTBWMgE" TargetMode="External"/><Relationship Id="rId4" Type="http://schemas.openxmlformats.org/officeDocument/2006/relationships/image" Target="../media/image13.jp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17.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hyperlink" Target="https://youtu.be/VL7GaFxI6Tc?si=PWZSQyf_GFOinhlD" TargetMode="Externa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 Id="rId3" Type="http://schemas.openxmlformats.org/officeDocument/2006/relationships/hyperlink" Target="https://lnkd.in/gyUwiPue" TargetMode="External"/><Relationship Id="rId4" Type="http://schemas.openxmlformats.org/officeDocument/2006/relationships/hyperlink" Target="https://lnkd.in/gyUwiPue" TargetMode="External"/><Relationship Id="rId5" Type="http://schemas.openxmlformats.org/officeDocument/2006/relationships/image" Target="../media/image15.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xml"/><Relationship Id="rId3" Type="http://schemas.openxmlformats.org/officeDocument/2006/relationships/hyperlink" Target="https://www.youtube.com/watch?v=7FwI-U50dzc&amp;t=3s"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hyperlink" Target="http://www.youtube.com/watch?v=VL7GaFxI6Tc" TargetMode="External"/><Relationship Id="rId4" Type="http://schemas.openxmlformats.org/officeDocument/2006/relationships/image" Target="../media/image3.jp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0.xml"/><Relationship Id="rId3" Type="http://schemas.openxmlformats.org/officeDocument/2006/relationships/hyperlink" Target="http://www.youtube.com/watch?v=7FwI-U50dzc" TargetMode="External"/><Relationship Id="rId4" Type="http://schemas.openxmlformats.org/officeDocument/2006/relationships/image" Target="../media/image14.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6.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073763"/>
            </a:gs>
            <a:gs pos="100000">
              <a:srgbClr val="093053"/>
            </a:gs>
          </a:gsLst>
          <a:lin ang="5400012" scaled="0"/>
        </a:gradFill>
      </p:bgPr>
    </p:bg>
    <p:spTree>
      <p:nvGrpSpPr>
        <p:cNvPr id="81" name="Shape 81"/>
        <p:cNvGrpSpPr/>
        <p:nvPr/>
      </p:nvGrpSpPr>
      <p:grpSpPr>
        <a:xfrm>
          <a:off x="0" y="0"/>
          <a:ext cx="0" cy="0"/>
          <a:chOff x="0" y="0"/>
          <a:chExt cx="0" cy="0"/>
        </a:xfrm>
      </p:grpSpPr>
      <p:sp>
        <p:nvSpPr>
          <p:cNvPr id="82" name="Google Shape;82;g3f97bd541ed_0_304"/>
          <p:cNvSpPr txBox="1"/>
          <p:nvPr/>
        </p:nvSpPr>
        <p:spPr>
          <a:xfrm>
            <a:off x="449250" y="1349775"/>
            <a:ext cx="4345200" cy="9543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800"/>
              <a:buFont typeface="Arial"/>
              <a:buNone/>
            </a:pPr>
            <a:r>
              <a:rPr b="1" i="0" lang="en-US" sz="2800" u="none" cap="none" strike="noStrike">
                <a:solidFill>
                  <a:schemeClr val="lt1"/>
                </a:solidFill>
                <a:latin typeface="Sora"/>
                <a:ea typeface="Sora"/>
                <a:cs typeface="Sora"/>
                <a:sym typeface="Sora"/>
              </a:rPr>
              <a:t>STEM &amp; AI Educators </a:t>
            </a:r>
            <a:br>
              <a:rPr b="1" i="0" lang="en-US" sz="2800" u="none" cap="none" strike="noStrike">
                <a:solidFill>
                  <a:schemeClr val="lt1"/>
                </a:solidFill>
                <a:latin typeface="Sora"/>
                <a:ea typeface="Sora"/>
                <a:cs typeface="Sora"/>
                <a:sym typeface="Sora"/>
              </a:rPr>
            </a:br>
            <a:r>
              <a:rPr b="1" i="0" lang="en-US" sz="2800" u="none" cap="none" strike="noStrike">
                <a:solidFill>
                  <a:schemeClr val="lt1"/>
                </a:solidFill>
                <a:latin typeface="Sora"/>
                <a:ea typeface="Sora"/>
                <a:cs typeface="Sora"/>
                <a:sym typeface="Sora"/>
              </a:rPr>
              <a:t>Upskilling Program</a:t>
            </a:r>
            <a:endParaRPr b="1" i="0" sz="2800" u="none" cap="none" strike="noStrike">
              <a:solidFill>
                <a:schemeClr val="lt1"/>
              </a:solidFill>
              <a:latin typeface="Sora"/>
              <a:ea typeface="Sora"/>
              <a:cs typeface="Sora"/>
              <a:sym typeface="Sora"/>
            </a:endParaRPr>
          </a:p>
        </p:txBody>
      </p:sp>
      <p:pic>
        <p:nvPicPr>
          <p:cNvPr id="83" name="Google Shape;83;g3f97bd541ed_0_304"/>
          <p:cNvPicPr preferRelativeResize="0"/>
          <p:nvPr/>
        </p:nvPicPr>
        <p:blipFill rotWithShape="1">
          <a:blip r:embed="rId3">
            <a:alphaModFix/>
          </a:blip>
          <a:srcRect b="0" l="0" r="0" t="0"/>
          <a:stretch/>
        </p:blipFill>
        <p:spPr>
          <a:xfrm>
            <a:off x="4399687" y="318004"/>
            <a:ext cx="1661856" cy="956999"/>
          </a:xfrm>
          <a:prstGeom prst="rect">
            <a:avLst/>
          </a:prstGeom>
          <a:noFill/>
          <a:ln>
            <a:noFill/>
          </a:ln>
        </p:spPr>
      </p:pic>
      <p:sp>
        <p:nvSpPr>
          <p:cNvPr id="84" name="Google Shape;84;g3f97bd541ed_0_304"/>
          <p:cNvSpPr txBox="1"/>
          <p:nvPr/>
        </p:nvSpPr>
        <p:spPr>
          <a:xfrm>
            <a:off x="449250" y="2488677"/>
            <a:ext cx="4904400" cy="609300"/>
          </a:xfrm>
          <a:prstGeom prst="rect">
            <a:avLst/>
          </a:prstGeom>
          <a:noFill/>
          <a:ln>
            <a:noFill/>
          </a:ln>
        </p:spPr>
        <p:txBody>
          <a:bodyPr anchorCtr="0" anchor="t"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3200"/>
              <a:buFont typeface="Arial"/>
              <a:buNone/>
            </a:pPr>
            <a:r>
              <a:rPr b="1" i="0" lang="en-US" sz="3200" u="none" cap="none" strike="noStrike">
                <a:solidFill>
                  <a:schemeClr val="lt1"/>
                </a:solidFill>
                <a:latin typeface="Sora"/>
                <a:ea typeface="Sora"/>
                <a:cs typeface="Sora"/>
                <a:sym typeface="Sora"/>
              </a:rPr>
              <a:t>WEEK </a:t>
            </a:r>
            <a:r>
              <a:rPr b="1" lang="en-US" sz="3200">
                <a:solidFill>
                  <a:schemeClr val="lt1"/>
                </a:solidFill>
                <a:latin typeface="Sora"/>
                <a:ea typeface="Sora"/>
                <a:cs typeface="Sora"/>
                <a:sym typeface="Sora"/>
              </a:rPr>
              <a:t>2</a:t>
            </a:r>
            <a:endParaRPr b="1" baseline="30000" i="0" sz="3500" u="none" cap="none" strike="noStrike">
              <a:solidFill>
                <a:schemeClr val="lt1"/>
              </a:solidFill>
              <a:latin typeface="Sora"/>
              <a:ea typeface="Sora"/>
              <a:cs typeface="Sora"/>
              <a:sym typeface="Sora"/>
            </a:endParaRPr>
          </a:p>
        </p:txBody>
      </p:sp>
      <p:sp>
        <p:nvSpPr>
          <p:cNvPr id="85" name="Google Shape;85;g3f97bd541ed_0_304"/>
          <p:cNvSpPr txBox="1"/>
          <p:nvPr/>
        </p:nvSpPr>
        <p:spPr>
          <a:xfrm>
            <a:off x="449255" y="3171600"/>
            <a:ext cx="4904400" cy="514800"/>
          </a:xfrm>
          <a:prstGeom prst="rect">
            <a:avLst/>
          </a:prstGeom>
          <a:noFill/>
          <a:ln>
            <a:noFill/>
          </a:ln>
        </p:spPr>
        <p:txBody>
          <a:bodyPr anchorCtr="0" anchor="t"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2000"/>
              <a:buFont typeface="Arial"/>
              <a:buNone/>
            </a:pPr>
            <a:r>
              <a:rPr b="1" i="0" lang="en-US" sz="2000" u="none" cap="none" strike="noStrike">
                <a:solidFill>
                  <a:schemeClr val="lt1"/>
                </a:solidFill>
                <a:latin typeface="Sora"/>
                <a:ea typeface="Sora"/>
                <a:cs typeface="Sora"/>
                <a:sym typeface="Sora"/>
              </a:rPr>
              <a:t>DATE: </a:t>
            </a:r>
            <a:r>
              <a:rPr b="1" lang="en-US" sz="2000">
                <a:solidFill>
                  <a:schemeClr val="lt1"/>
                </a:solidFill>
                <a:latin typeface="Sora"/>
                <a:ea typeface="Sora"/>
                <a:cs typeface="Sora"/>
                <a:sym typeface="Sora"/>
              </a:rPr>
              <a:t>8th </a:t>
            </a:r>
            <a:r>
              <a:rPr b="1" i="0" lang="en-US" sz="2000" u="none" cap="none" strike="noStrike">
                <a:solidFill>
                  <a:schemeClr val="lt1"/>
                </a:solidFill>
                <a:latin typeface="Sora"/>
                <a:ea typeface="Sora"/>
                <a:cs typeface="Sora"/>
                <a:sym typeface="Sora"/>
              </a:rPr>
              <a:t>August</a:t>
            </a:r>
            <a:endParaRPr b="1" baseline="30000" i="0" sz="2300" u="none" cap="none" strike="noStrike">
              <a:solidFill>
                <a:schemeClr val="lt1"/>
              </a:solidFill>
              <a:latin typeface="Sora"/>
              <a:ea typeface="Sora"/>
              <a:cs typeface="Sora"/>
              <a:sym typeface="Sora"/>
            </a:endParaRPr>
          </a:p>
        </p:txBody>
      </p:sp>
      <p:sp>
        <p:nvSpPr>
          <p:cNvPr id="86" name="Google Shape;86;g3f97bd541ed_0_304"/>
          <p:cNvSpPr txBox="1"/>
          <p:nvPr/>
        </p:nvSpPr>
        <p:spPr>
          <a:xfrm>
            <a:off x="449250" y="4058550"/>
            <a:ext cx="5373000" cy="18390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1200"/>
              </a:spcBef>
              <a:spcAft>
                <a:spcPts val="0"/>
              </a:spcAft>
              <a:buClr>
                <a:srgbClr val="000000"/>
              </a:buClr>
              <a:buSzPts val="1100"/>
              <a:buFont typeface="Arial"/>
              <a:buNone/>
            </a:pPr>
            <a:r>
              <a:rPr b="1" i="0" lang="en-US" sz="1900" u="none" cap="none" strike="noStrike">
                <a:solidFill>
                  <a:schemeClr val="lt1"/>
                </a:solidFill>
                <a:latin typeface="Sora"/>
                <a:ea typeface="Sora"/>
                <a:cs typeface="Sora"/>
                <a:sym typeface="Sora"/>
              </a:rPr>
              <a:t>Presented By:</a:t>
            </a:r>
            <a:endParaRPr b="1" i="0" sz="1900" u="none" cap="none" strike="noStrike">
              <a:solidFill>
                <a:schemeClr val="lt1"/>
              </a:solidFill>
              <a:latin typeface="Sora"/>
              <a:ea typeface="Sora"/>
              <a:cs typeface="Sora"/>
              <a:sym typeface="Sora"/>
            </a:endParaRPr>
          </a:p>
          <a:p>
            <a:pPr indent="-336550" lvl="0" marL="457200" marR="0" rtl="0" algn="l">
              <a:lnSpc>
                <a:spcPct val="115000"/>
              </a:lnSpc>
              <a:spcBef>
                <a:spcPts val="1200"/>
              </a:spcBef>
              <a:spcAft>
                <a:spcPts val="0"/>
              </a:spcAft>
              <a:buClr>
                <a:schemeClr val="lt1"/>
              </a:buClr>
              <a:buSzPts val="1700"/>
              <a:buFont typeface="Arial"/>
              <a:buChar char="-"/>
            </a:pPr>
            <a:r>
              <a:rPr b="1" i="0" lang="en-US" sz="1700" u="none" cap="none" strike="noStrike">
                <a:solidFill>
                  <a:schemeClr val="lt1"/>
                </a:solidFill>
                <a:latin typeface="Sora"/>
                <a:ea typeface="Sora"/>
                <a:cs typeface="Sora"/>
                <a:sym typeface="Sora"/>
              </a:rPr>
              <a:t>Academic Lead: </a:t>
            </a:r>
            <a:r>
              <a:rPr b="0" i="0" lang="en-US" sz="1700" u="none" cap="none" strike="noStrike">
                <a:solidFill>
                  <a:schemeClr val="lt1"/>
                </a:solidFill>
                <a:latin typeface="Sora"/>
                <a:ea typeface="Sora"/>
                <a:cs typeface="Sora"/>
                <a:sym typeface="Sora"/>
              </a:rPr>
              <a:t>Ronak Jogeshwar</a:t>
            </a:r>
            <a:endParaRPr b="0" i="0" sz="1700" u="none" cap="none" strike="noStrike">
              <a:solidFill>
                <a:schemeClr val="lt1"/>
              </a:solidFill>
              <a:latin typeface="Sora"/>
              <a:ea typeface="Sora"/>
              <a:cs typeface="Sora"/>
              <a:sym typeface="Sora"/>
            </a:endParaRPr>
          </a:p>
          <a:p>
            <a:pPr indent="-336550" lvl="0" marL="457200" marR="0" rtl="0" algn="l">
              <a:lnSpc>
                <a:spcPct val="115000"/>
              </a:lnSpc>
              <a:spcBef>
                <a:spcPts val="0"/>
              </a:spcBef>
              <a:spcAft>
                <a:spcPts val="0"/>
              </a:spcAft>
              <a:buClr>
                <a:schemeClr val="lt1"/>
              </a:buClr>
              <a:buSzPts val="1700"/>
              <a:buFont typeface="Arial"/>
              <a:buChar char="-"/>
            </a:pPr>
            <a:r>
              <a:rPr b="1" i="0" lang="en-US" sz="1700" u="none" cap="none" strike="noStrike">
                <a:solidFill>
                  <a:schemeClr val="lt1"/>
                </a:solidFill>
                <a:latin typeface="Sora"/>
                <a:ea typeface="Sora"/>
                <a:cs typeface="Sora"/>
                <a:sym typeface="Sora"/>
              </a:rPr>
              <a:t>Teaching Fellow: </a:t>
            </a:r>
            <a:r>
              <a:rPr b="0" i="0" lang="en-US" sz="1700" u="none" cap="none" strike="noStrike">
                <a:solidFill>
                  <a:schemeClr val="lt1"/>
                </a:solidFill>
                <a:latin typeface="Sora"/>
                <a:ea typeface="Sora"/>
                <a:cs typeface="Sora"/>
                <a:sym typeface="Sora"/>
              </a:rPr>
              <a:t>Muskan Rajak</a:t>
            </a:r>
            <a:endParaRPr b="0" i="0" sz="1700" u="none" cap="none" strike="noStrike">
              <a:solidFill>
                <a:schemeClr val="lt1"/>
              </a:solidFill>
              <a:latin typeface="Sora"/>
              <a:ea typeface="Sora"/>
              <a:cs typeface="Sora"/>
              <a:sym typeface="Sora"/>
            </a:endParaRPr>
          </a:p>
          <a:p>
            <a:pPr indent="-336550" lvl="0" marL="457200" marR="0" rtl="0" algn="l">
              <a:lnSpc>
                <a:spcPct val="115000"/>
              </a:lnSpc>
              <a:spcBef>
                <a:spcPts val="0"/>
              </a:spcBef>
              <a:spcAft>
                <a:spcPts val="0"/>
              </a:spcAft>
              <a:buClr>
                <a:schemeClr val="lt1"/>
              </a:buClr>
              <a:buSzPts val="1700"/>
              <a:buFont typeface="Arial"/>
              <a:buChar char="-"/>
            </a:pPr>
            <a:r>
              <a:rPr b="1" i="0" lang="en-US" sz="1700" u="none" cap="none" strike="noStrike">
                <a:solidFill>
                  <a:schemeClr val="lt1"/>
                </a:solidFill>
                <a:latin typeface="Sora"/>
                <a:ea typeface="Sora"/>
                <a:cs typeface="Sora"/>
                <a:sym typeface="Sora"/>
              </a:rPr>
              <a:t>Program Manager:</a:t>
            </a:r>
            <a:r>
              <a:rPr b="0" i="0" lang="en-US" sz="1700" u="none" cap="none" strike="noStrike">
                <a:solidFill>
                  <a:schemeClr val="lt1"/>
                </a:solidFill>
                <a:latin typeface="Sora"/>
                <a:ea typeface="Sora"/>
                <a:cs typeface="Sora"/>
                <a:sym typeface="Sora"/>
              </a:rPr>
              <a:t> Shivani Mahto</a:t>
            </a:r>
            <a:endParaRPr b="0" i="0" sz="2000" u="none" cap="none" strike="noStrike">
              <a:solidFill>
                <a:schemeClr val="lt1"/>
              </a:solidFill>
              <a:latin typeface="Sora"/>
              <a:ea typeface="Sora"/>
              <a:cs typeface="Sora"/>
              <a:sym typeface="Sora"/>
            </a:endParaRPr>
          </a:p>
        </p:txBody>
      </p:sp>
      <p:pic>
        <p:nvPicPr>
          <p:cNvPr id="87" name="Google Shape;87;g3f97bd541ed_0_304" title="image-removebg-preview (1).png"/>
          <p:cNvPicPr preferRelativeResize="0"/>
          <p:nvPr/>
        </p:nvPicPr>
        <p:blipFill rotWithShape="1">
          <a:blip r:embed="rId4">
            <a:alphaModFix/>
          </a:blip>
          <a:srcRect b="0" l="0" r="0" t="0"/>
          <a:stretch/>
        </p:blipFill>
        <p:spPr>
          <a:xfrm>
            <a:off x="291350" y="318000"/>
            <a:ext cx="3829050" cy="790575"/>
          </a:xfrm>
          <a:prstGeom prst="rect">
            <a:avLst/>
          </a:prstGeom>
          <a:noFill/>
          <a:ln>
            <a:noFill/>
          </a:ln>
        </p:spPr>
      </p:pic>
      <p:pic>
        <p:nvPicPr>
          <p:cNvPr id="88" name="Google Shape;88;g3f97bd541ed_0_304" title="WhatsApp Image 2026-08-06 at 4.57.08 PM.jpeg"/>
          <p:cNvPicPr preferRelativeResize="0"/>
          <p:nvPr/>
        </p:nvPicPr>
        <p:blipFill>
          <a:blip r:embed="rId5">
            <a:alphaModFix/>
          </a:blip>
          <a:stretch>
            <a:fillRect/>
          </a:stretch>
        </p:blipFill>
        <p:spPr>
          <a:xfrm>
            <a:off x="4904450" y="1379463"/>
            <a:ext cx="7287224" cy="4099064"/>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8" name="Shape 178"/>
        <p:cNvGrpSpPr/>
        <p:nvPr/>
      </p:nvGrpSpPr>
      <p:grpSpPr>
        <a:xfrm>
          <a:off x="0" y="0"/>
          <a:ext cx="0" cy="0"/>
          <a:chOff x="0" y="0"/>
          <a:chExt cx="0" cy="0"/>
        </a:xfrm>
      </p:grpSpPr>
      <p:sp>
        <p:nvSpPr>
          <p:cNvPr id="179" name="Google Shape;179;g3f6584d3290_0_0"/>
          <p:cNvSpPr txBox="1"/>
          <p:nvPr/>
        </p:nvSpPr>
        <p:spPr>
          <a:xfrm>
            <a:off x="502925" y="544125"/>
            <a:ext cx="10541400" cy="646500"/>
          </a:xfrm>
          <a:prstGeom prst="rect">
            <a:avLst/>
          </a:prstGeom>
          <a:noFill/>
          <a:ln>
            <a:noFill/>
          </a:ln>
        </p:spPr>
        <p:txBody>
          <a:bodyPr anchorCtr="0" anchor="t" bIns="45700" lIns="0" spcFirstLastPara="1" rIns="91425" wrap="square" tIns="0">
            <a:spAutoFit/>
          </a:bodyPr>
          <a:lstStyle/>
          <a:p>
            <a:pPr indent="0" lvl="0" marL="0" marR="0" rtl="0" algn="l">
              <a:lnSpc>
                <a:spcPct val="115000"/>
              </a:lnSpc>
              <a:spcBef>
                <a:spcPts val="1800"/>
              </a:spcBef>
              <a:spcAft>
                <a:spcPts val="400"/>
              </a:spcAft>
              <a:buClr>
                <a:schemeClr val="dk1"/>
              </a:buClr>
              <a:buSzPts val="1100"/>
              <a:buFont typeface="Arial"/>
              <a:buNone/>
            </a:pPr>
            <a:r>
              <a:rPr b="1" lang="en-US" sz="3900">
                <a:solidFill>
                  <a:schemeClr val="dk1"/>
                </a:solidFill>
                <a:latin typeface="Sora"/>
                <a:ea typeface="Sora"/>
                <a:cs typeface="Sora"/>
                <a:sym typeface="Sora"/>
              </a:rPr>
              <a:t>DACI Framework for School</a:t>
            </a:r>
            <a:endParaRPr b="1" i="0" sz="3900" u="none" cap="none" strike="noStrike">
              <a:solidFill>
                <a:schemeClr val="dk1"/>
              </a:solidFill>
              <a:latin typeface="Sora"/>
              <a:ea typeface="Sora"/>
              <a:cs typeface="Sora"/>
              <a:sym typeface="Sora"/>
            </a:endParaRPr>
          </a:p>
        </p:txBody>
      </p:sp>
      <p:pic>
        <p:nvPicPr>
          <p:cNvPr id="180" name="Google Shape;180;g3f6584d3290_0_0"/>
          <p:cNvPicPr preferRelativeResize="0"/>
          <p:nvPr/>
        </p:nvPicPr>
        <p:blipFill rotWithShape="1">
          <a:blip r:embed="rId3">
            <a:alphaModFix/>
          </a:blip>
          <a:srcRect b="17374" l="0" r="0" t="6954"/>
          <a:stretch/>
        </p:blipFill>
        <p:spPr>
          <a:xfrm>
            <a:off x="6327014" y="1689725"/>
            <a:ext cx="2419386" cy="1971600"/>
          </a:xfrm>
          <a:prstGeom prst="rect">
            <a:avLst/>
          </a:prstGeom>
          <a:noFill/>
          <a:ln>
            <a:noFill/>
          </a:ln>
        </p:spPr>
      </p:pic>
      <p:sp>
        <p:nvSpPr>
          <p:cNvPr id="181" name="Google Shape;181;g3f6584d3290_0_0"/>
          <p:cNvSpPr txBox="1"/>
          <p:nvPr/>
        </p:nvSpPr>
        <p:spPr>
          <a:xfrm>
            <a:off x="107250" y="3723250"/>
            <a:ext cx="2616900" cy="3606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600"/>
              <a:buFont typeface="Arial"/>
              <a:buNone/>
            </a:pPr>
            <a:r>
              <a:rPr b="1" lang="en-US" sz="1900">
                <a:solidFill>
                  <a:schemeClr val="dk1"/>
                </a:solidFill>
                <a:latin typeface="Sora"/>
                <a:ea typeface="Sora"/>
                <a:cs typeface="Sora"/>
                <a:sym typeface="Sora"/>
              </a:rPr>
              <a:t>DECISION MAKER</a:t>
            </a:r>
            <a:endParaRPr b="1" i="0" sz="1900" u="none" cap="none" strike="noStrike">
              <a:solidFill>
                <a:schemeClr val="dk1"/>
              </a:solidFill>
              <a:latin typeface="Sora"/>
              <a:ea typeface="Sora"/>
              <a:cs typeface="Sora"/>
              <a:sym typeface="Sora"/>
            </a:endParaRPr>
          </a:p>
        </p:txBody>
      </p:sp>
      <p:sp>
        <p:nvSpPr>
          <p:cNvPr id="182" name="Google Shape;182;g3f6584d3290_0_0"/>
          <p:cNvSpPr txBox="1"/>
          <p:nvPr/>
        </p:nvSpPr>
        <p:spPr>
          <a:xfrm>
            <a:off x="3369012" y="3723250"/>
            <a:ext cx="1818900" cy="3606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600"/>
              <a:buFont typeface="Arial"/>
              <a:buNone/>
            </a:pPr>
            <a:r>
              <a:rPr b="1" lang="en-US" sz="1900">
                <a:solidFill>
                  <a:schemeClr val="dk1"/>
                </a:solidFill>
                <a:latin typeface="Sora"/>
                <a:ea typeface="Sora"/>
                <a:cs typeface="Sora"/>
                <a:sym typeface="Sora"/>
              </a:rPr>
              <a:t>ADVOCATE</a:t>
            </a:r>
            <a:endParaRPr b="1" i="0" sz="1900" u="none" cap="none" strike="noStrike">
              <a:solidFill>
                <a:schemeClr val="dk1"/>
              </a:solidFill>
              <a:latin typeface="Sora"/>
              <a:ea typeface="Sora"/>
              <a:cs typeface="Sora"/>
              <a:sym typeface="Sora"/>
            </a:endParaRPr>
          </a:p>
        </p:txBody>
      </p:sp>
      <p:sp>
        <p:nvSpPr>
          <p:cNvPr id="183" name="Google Shape;183;g3f6584d3290_0_0"/>
          <p:cNvSpPr txBox="1"/>
          <p:nvPr/>
        </p:nvSpPr>
        <p:spPr>
          <a:xfrm>
            <a:off x="6170675" y="3723250"/>
            <a:ext cx="2616900" cy="3606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600"/>
              <a:buFont typeface="Arial"/>
              <a:buNone/>
            </a:pPr>
            <a:r>
              <a:rPr b="1" lang="en-US" sz="1900">
                <a:solidFill>
                  <a:schemeClr val="dk1"/>
                </a:solidFill>
                <a:latin typeface="Sora"/>
                <a:ea typeface="Sora"/>
                <a:cs typeface="Sora"/>
                <a:sym typeface="Sora"/>
              </a:rPr>
              <a:t>COLLABORATOR</a:t>
            </a:r>
            <a:endParaRPr b="1" i="0" sz="1900" u="none" cap="none" strike="noStrike">
              <a:solidFill>
                <a:schemeClr val="dk1"/>
              </a:solidFill>
              <a:latin typeface="Sora"/>
              <a:ea typeface="Sora"/>
              <a:cs typeface="Sora"/>
              <a:sym typeface="Sora"/>
            </a:endParaRPr>
          </a:p>
        </p:txBody>
      </p:sp>
      <p:sp>
        <p:nvSpPr>
          <p:cNvPr id="184" name="Google Shape;184;g3f6584d3290_0_0"/>
          <p:cNvSpPr txBox="1"/>
          <p:nvPr/>
        </p:nvSpPr>
        <p:spPr>
          <a:xfrm>
            <a:off x="9644223" y="3706300"/>
            <a:ext cx="1910400" cy="3945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600"/>
              <a:buFont typeface="Arial"/>
              <a:buNone/>
            </a:pPr>
            <a:r>
              <a:rPr b="1" lang="en-US" sz="1900">
                <a:solidFill>
                  <a:schemeClr val="dk1"/>
                </a:solidFill>
                <a:latin typeface="Sora"/>
                <a:ea typeface="Sora"/>
                <a:cs typeface="Sora"/>
                <a:sym typeface="Sora"/>
              </a:rPr>
              <a:t>INFLUENCER</a:t>
            </a:r>
            <a:endParaRPr b="1" i="0" sz="1900" u="none" cap="none" strike="noStrike">
              <a:solidFill>
                <a:schemeClr val="dk1"/>
              </a:solidFill>
              <a:latin typeface="Sora"/>
              <a:ea typeface="Sora"/>
              <a:cs typeface="Sora"/>
              <a:sym typeface="Sora"/>
            </a:endParaRPr>
          </a:p>
        </p:txBody>
      </p:sp>
      <p:sp>
        <p:nvSpPr>
          <p:cNvPr id="185" name="Google Shape;185;g3f6584d3290_0_0"/>
          <p:cNvSpPr txBox="1"/>
          <p:nvPr/>
        </p:nvSpPr>
        <p:spPr>
          <a:xfrm>
            <a:off x="388650" y="4145775"/>
            <a:ext cx="2054100" cy="9762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lang="en-US" sz="1600">
                <a:solidFill>
                  <a:schemeClr val="dk1"/>
                </a:solidFill>
                <a:latin typeface="Sora"/>
                <a:ea typeface="Sora"/>
                <a:cs typeface="Sora"/>
                <a:sym typeface="Sora"/>
              </a:rPr>
              <a:t>The school leader who approves and signs off on the initiative. </a:t>
            </a:r>
            <a:endParaRPr i="0" sz="1600" u="none" cap="none" strike="noStrike">
              <a:solidFill>
                <a:schemeClr val="dk1"/>
              </a:solidFill>
              <a:latin typeface="Sora"/>
              <a:ea typeface="Sora"/>
              <a:cs typeface="Sora"/>
              <a:sym typeface="Sora"/>
            </a:endParaRPr>
          </a:p>
        </p:txBody>
      </p:sp>
      <p:sp>
        <p:nvSpPr>
          <p:cNvPr id="186" name="Google Shape;186;g3f6584d3290_0_0"/>
          <p:cNvSpPr txBox="1"/>
          <p:nvPr/>
        </p:nvSpPr>
        <p:spPr>
          <a:xfrm>
            <a:off x="3092175" y="4164925"/>
            <a:ext cx="2562000" cy="976200"/>
          </a:xfrm>
          <a:prstGeom prst="rect">
            <a:avLst/>
          </a:prstGeom>
          <a:noFill/>
          <a:ln>
            <a:noFill/>
          </a:ln>
        </p:spPr>
        <p:txBody>
          <a:bodyPr anchorCtr="0" anchor="t" bIns="91425" lIns="91425" spcFirstLastPara="1" rIns="91425" wrap="square" tIns="91425">
            <a:noAutofit/>
          </a:bodyPr>
          <a:lstStyle/>
          <a:p>
            <a:pPr indent="0" lvl="0" marL="0" marR="0" rtl="0" algn="ctr">
              <a:lnSpc>
                <a:spcPct val="115000"/>
              </a:lnSpc>
              <a:spcBef>
                <a:spcPts val="1200"/>
              </a:spcBef>
              <a:spcAft>
                <a:spcPts val="0"/>
              </a:spcAft>
              <a:buClr>
                <a:schemeClr val="dk1"/>
              </a:buClr>
              <a:buSzPts val="1100"/>
              <a:buFont typeface="Arial"/>
              <a:buNone/>
            </a:pPr>
            <a:r>
              <a:rPr lang="en-US" sz="1600">
                <a:solidFill>
                  <a:schemeClr val="dk1"/>
                </a:solidFill>
                <a:latin typeface="Sora"/>
                <a:ea typeface="Sora"/>
                <a:cs typeface="Sora"/>
                <a:sym typeface="Sora"/>
              </a:rPr>
              <a:t>The person who introduces the idea and drives it forward step by step. </a:t>
            </a:r>
            <a:endParaRPr i="0" sz="1600" u="none" cap="none" strike="noStrike">
              <a:solidFill>
                <a:schemeClr val="dk1"/>
              </a:solidFill>
              <a:latin typeface="Sora"/>
              <a:ea typeface="Sora"/>
              <a:cs typeface="Sora"/>
              <a:sym typeface="Sora"/>
            </a:endParaRPr>
          </a:p>
        </p:txBody>
      </p:sp>
      <p:sp>
        <p:nvSpPr>
          <p:cNvPr id="187" name="Google Shape;187;g3f6584d3290_0_0"/>
          <p:cNvSpPr txBox="1"/>
          <p:nvPr/>
        </p:nvSpPr>
        <p:spPr>
          <a:xfrm>
            <a:off x="6327025" y="4192050"/>
            <a:ext cx="2419500" cy="976200"/>
          </a:xfrm>
          <a:prstGeom prst="rect">
            <a:avLst/>
          </a:prstGeom>
          <a:noFill/>
          <a:ln>
            <a:noFill/>
          </a:ln>
        </p:spPr>
        <p:txBody>
          <a:bodyPr anchorCtr="0" anchor="t" bIns="91425" lIns="91425" spcFirstLastPara="1" rIns="91425" wrap="square" tIns="91425">
            <a:noAutofit/>
          </a:bodyPr>
          <a:lstStyle/>
          <a:p>
            <a:pPr indent="0" lvl="0" marL="0" marR="0" rtl="0" algn="ctr">
              <a:lnSpc>
                <a:spcPct val="115000"/>
              </a:lnSpc>
              <a:spcBef>
                <a:spcPts val="1200"/>
              </a:spcBef>
              <a:spcAft>
                <a:spcPts val="0"/>
              </a:spcAft>
              <a:buClr>
                <a:srgbClr val="000000"/>
              </a:buClr>
              <a:buSzPts val="1400"/>
              <a:buFont typeface="Arial"/>
              <a:buNone/>
            </a:pPr>
            <a:r>
              <a:rPr lang="en-US" sz="1600">
                <a:solidFill>
                  <a:schemeClr val="dk1"/>
                </a:solidFill>
                <a:latin typeface="Sora"/>
                <a:ea typeface="Sora"/>
                <a:cs typeface="Sora"/>
                <a:sym typeface="Sora"/>
              </a:rPr>
              <a:t>People who work with the Advocate to plan and implement the initiative. </a:t>
            </a:r>
            <a:endParaRPr i="0" sz="1600" u="none" cap="none" strike="noStrike">
              <a:solidFill>
                <a:schemeClr val="dk1"/>
              </a:solidFill>
              <a:latin typeface="Sora"/>
              <a:ea typeface="Sora"/>
              <a:cs typeface="Sora"/>
              <a:sym typeface="Sora"/>
            </a:endParaRPr>
          </a:p>
        </p:txBody>
      </p:sp>
      <p:sp>
        <p:nvSpPr>
          <p:cNvPr id="188" name="Google Shape;188;g3f6584d3290_0_0"/>
          <p:cNvSpPr txBox="1"/>
          <p:nvPr/>
        </p:nvSpPr>
        <p:spPr>
          <a:xfrm>
            <a:off x="9114425" y="4173400"/>
            <a:ext cx="2970000" cy="976200"/>
          </a:xfrm>
          <a:prstGeom prst="rect">
            <a:avLst/>
          </a:prstGeom>
          <a:noFill/>
          <a:ln>
            <a:noFill/>
          </a:ln>
        </p:spPr>
        <p:txBody>
          <a:bodyPr anchorCtr="0" anchor="t" bIns="91425" lIns="91425" spcFirstLastPara="1" rIns="91425" wrap="square" tIns="91425">
            <a:noAutofit/>
          </a:bodyPr>
          <a:lstStyle/>
          <a:p>
            <a:pPr indent="0" lvl="0" marL="0" marR="0" rtl="0" algn="ctr">
              <a:lnSpc>
                <a:spcPct val="115000"/>
              </a:lnSpc>
              <a:spcBef>
                <a:spcPts val="1200"/>
              </a:spcBef>
              <a:spcAft>
                <a:spcPts val="1200"/>
              </a:spcAft>
              <a:buClr>
                <a:srgbClr val="000000"/>
              </a:buClr>
              <a:buSzPts val="1400"/>
              <a:buFont typeface="Arial"/>
              <a:buNone/>
            </a:pPr>
            <a:r>
              <a:rPr lang="en-US" sz="1600">
                <a:solidFill>
                  <a:schemeClr val="dk1"/>
                </a:solidFill>
                <a:latin typeface="Sora"/>
                <a:ea typeface="Sora"/>
                <a:cs typeface="Sora"/>
                <a:sym typeface="Sora"/>
              </a:rPr>
              <a:t>Individuals who build awareness, encourage participation, and engage others. </a:t>
            </a:r>
            <a:endParaRPr i="0" sz="1600" u="none" cap="none" strike="noStrike">
              <a:solidFill>
                <a:schemeClr val="dk1"/>
              </a:solidFill>
              <a:latin typeface="Sora"/>
              <a:ea typeface="Sora"/>
              <a:cs typeface="Sora"/>
              <a:sym typeface="Sora"/>
            </a:endParaRPr>
          </a:p>
        </p:txBody>
      </p:sp>
      <p:pic>
        <p:nvPicPr>
          <p:cNvPr id="189" name="Google Shape;189;g3f6584d3290_0_0" title="png-clipart-decision-making-computer-icons-others-text-logo-removebg-preview.png"/>
          <p:cNvPicPr preferRelativeResize="0"/>
          <p:nvPr/>
        </p:nvPicPr>
        <p:blipFill rotWithShape="1">
          <a:blip r:embed="rId4">
            <a:alphaModFix/>
          </a:blip>
          <a:srcRect b="0" l="20112" r="20769" t="0"/>
          <a:stretch/>
        </p:blipFill>
        <p:spPr>
          <a:xfrm>
            <a:off x="460499" y="1821150"/>
            <a:ext cx="1910400" cy="1840175"/>
          </a:xfrm>
          <a:prstGeom prst="rect">
            <a:avLst/>
          </a:prstGeom>
          <a:noFill/>
          <a:ln>
            <a:noFill/>
          </a:ln>
        </p:spPr>
      </p:pic>
      <p:pic>
        <p:nvPicPr>
          <p:cNvPr id="190" name="Google Shape;190;g3f6584d3290_0_0"/>
          <p:cNvPicPr preferRelativeResize="0"/>
          <p:nvPr/>
        </p:nvPicPr>
        <p:blipFill rotWithShape="1">
          <a:blip r:embed="rId5">
            <a:alphaModFix/>
          </a:blip>
          <a:srcRect b="16489" l="19970" r="21674" t="14202"/>
          <a:stretch/>
        </p:blipFill>
        <p:spPr>
          <a:xfrm>
            <a:off x="3413638" y="1786000"/>
            <a:ext cx="1729625" cy="1910350"/>
          </a:xfrm>
          <a:prstGeom prst="rect">
            <a:avLst/>
          </a:prstGeom>
          <a:noFill/>
          <a:ln>
            <a:noFill/>
          </a:ln>
        </p:spPr>
      </p:pic>
      <p:pic>
        <p:nvPicPr>
          <p:cNvPr id="191" name="Google Shape;191;g3f6584d3290_0_0"/>
          <p:cNvPicPr preferRelativeResize="0"/>
          <p:nvPr/>
        </p:nvPicPr>
        <p:blipFill>
          <a:blip r:embed="rId6">
            <a:alphaModFix/>
          </a:blip>
          <a:stretch>
            <a:fillRect/>
          </a:stretch>
        </p:blipFill>
        <p:spPr>
          <a:xfrm>
            <a:off x="9572375" y="1689725"/>
            <a:ext cx="2054100" cy="1910351"/>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7F8F5"/>
        </a:solidFill>
      </p:bgPr>
    </p:bg>
    <p:spTree>
      <p:nvGrpSpPr>
        <p:cNvPr id="196" name="Shape 196"/>
        <p:cNvGrpSpPr/>
        <p:nvPr/>
      </p:nvGrpSpPr>
      <p:grpSpPr>
        <a:xfrm>
          <a:off x="0" y="0"/>
          <a:ext cx="0" cy="0"/>
          <a:chOff x="0" y="0"/>
          <a:chExt cx="0" cy="0"/>
        </a:xfrm>
      </p:grpSpPr>
      <p:sp>
        <p:nvSpPr>
          <p:cNvPr id="197" name="Google Shape;197;g38b89c61a89_2_38"/>
          <p:cNvSpPr txBox="1"/>
          <p:nvPr/>
        </p:nvSpPr>
        <p:spPr>
          <a:xfrm>
            <a:off x="513074" y="482625"/>
            <a:ext cx="9023400" cy="786600"/>
          </a:xfrm>
          <a:prstGeom prst="rect">
            <a:avLst/>
          </a:prstGeom>
          <a:noFill/>
          <a:ln>
            <a:noFill/>
          </a:ln>
        </p:spPr>
        <p:txBody>
          <a:bodyPr anchorCtr="0" anchor="t" bIns="50775" lIns="0" spcFirstLastPara="1" rIns="101575" wrap="square" tIns="0">
            <a:spAutoFit/>
          </a:bodyPr>
          <a:lstStyle/>
          <a:p>
            <a:pPr indent="0" lvl="0" marL="0" marR="0" rtl="0" algn="l">
              <a:lnSpc>
                <a:spcPct val="115000"/>
              </a:lnSpc>
              <a:spcBef>
                <a:spcPts val="2000"/>
              </a:spcBef>
              <a:spcAft>
                <a:spcPts val="444"/>
              </a:spcAft>
              <a:buClr>
                <a:schemeClr val="dk1"/>
              </a:buClr>
              <a:buSzPts val="1222"/>
              <a:buFont typeface="Arial"/>
              <a:buNone/>
            </a:pPr>
            <a:r>
              <a:rPr b="1" lang="en-US" sz="4777">
                <a:solidFill>
                  <a:schemeClr val="dk1"/>
                </a:solidFill>
                <a:latin typeface="Sora"/>
                <a:ea typeface="Sora"/>
                <a:cs typeface="Sora"/>
                <a:sym typeface="Sora"/>
              </a:rPr>
              <a:t>Why DACI?</a:t>
            </a:r>
            <a:endParaRPr b="1" i="0" sz="6666" u="none" cap="none" strike="noStrike">
              <a:solidFill>
                <a:schemeClr val="dk1"/>
              </a:solidFill>
              <a:latin typeface="Sora"/>
              <a:ea typeface="Sora"/>
              <a:cs typeface="Sora"/>
              <a:sym typeface="Sora"/>
            </a:endParaRPr>
          </a:p>
        </p:txBody>
      </p:sp>
      <p:sp>
        <p:nvSpPr>
          <p:cNvPr id="198" name="Google Shape;198;g38b89c61a89_2_38"/>
          <p:cNvSpPr txBox="1"/>
          <p:nvPr/>
        </p:nvSpPr>
        <p:spPr>
          <a:xfrm>
            <a:off x="411475" y="1746422"/>
            <a:ext cx="3412500" cy="614400"/>
          </a:xfrm>
          <a:prstGeom prst="rect">
            <a:avLst/>
          </a:prstGeom>
          <a:noFill/>
          <a:ln>
            <a:noFill/>
          </a:ln>
        </p:spPr>
        <p:txBody>
          <a:bodyPr anchorCtr="0" anchor="t" bIns="101575" lIns="101575" spcFirstLastPara="1" rIns="101575" wrap="square" tIns="101575">
            <a:noAutofit/>
          </a:bodyPr>
          <a:lstStyle/>
          <a:p>
            <a:pPr indent="0" lvl="0" marL="0" marR="0" rtl="0" algn="l">
              <a:lnSpc>
                <a:spcPct val="100000"/>
              </a:lnSpc>
              <a:spcBef>
                <a:spcPts val="0"/>
              </a:spcBef>
              <a:spcAft>
                <a:spcPts val="0"/>
              </a:spcAft>
              <a:buClr>
                <a:srgbClr val="000000"/>
              </a:buClr>
              <a:buSzPts val="1555"/>
              <a:buFont typeface="Arial"/>
              <a:buNone/>
            </a:pPr>
            <a:r>
              <a:rPr b="1" lang="en-US" sz="2000">
                <a:latin typeface="Sora"/>
                <a:ea typeface="Sora"/>
                <a:cs typeface="Sora"/>
                <a:sym typeface="Sora"/>
              </a:rPr>
              <a:t>DACI helps educators</a:t>
            </a:r>
            <a:endParaRPr b="1" i="0" sz="2000" u="none" cap="none" strike="noStrike">
              <a:solidFill>
                <a:srgbClr val="000000"/>
              </a:solidFill>
              <a:latin typeface="Sora"/>
              <a:ea typeface="Sora"/>
              <a:cs typeface="Sora"/>
              <a:sym typeface="Sora"/>
            </a:endParaRPr>
          </a:p>
        </p:txBody>
      </p:sp>
      <p:sp>
        <p:nvSpPr>
          <p:cNvPr id="199" name="Google Shape;199;g38b89c61a89_2_38"/>
          <p:cNvSpPr/>
          <p:nvPr/>
        </p:nvSpPr>
        <p:spPr>
          <a:xfrm>
            <a:off x="516286" y="3497021"/>
            <a:ext cx="106800" cy="614400"/>
          </a:xfrm>
          <a:prstGeom prst="rect">
            <a:avLst/>
          </a:prstGeom>
          <a:solidFill>
            <a:schemeClr val="accent4"/>
          </a:solidFill>
          <a:ln cap="flat" cmpd="sng" w="16475">
            <a:solidFill>
              <a:srgbClr val="FF6B45">
                <a:alpha val="0"/>
              </a:srgbClr>
            </a:solidFill>
            <a:prstDash val="solid"/>
            <a:round/>
            <a:headEnd len="sm" w="sm" type="none"/>
            <a:tailEnd len="sm" w="sm" type="none"/>
          </a:ln>
        </p:spPr>
        <p:txBody>
          <a:bodyPr anchorCtr="0" anchor="ctr" bIns="118575" lIns="118575" spcFirstLastPara="1" rIns="118575" wrap="square" tIns="118575">
            <a:noAutofit/>
          </a:bodyPr>
          <a:lstStyle/>
          <a:p>
            <a:pPr indent="0" lvl="0" marL="0" marR="0" rtl="0" algn="l">
              <a:lnSpc>
                <a:spcPct val="100000"/>
              </a:lnSpc>
              <a:spcBef>
                <a:spcPts val="0"/>
              </a:spcBef>
              <a:spcAft>
                <a:spcPts val="0"/>
              </a:spcAft>
              <a:buClr>
                <a:srgbClr val="000000"/>
              </a:buClr>
              <a:buSzPts val="1815"/>
              <a:buFont typeface="Arial"/>
              <a:buNone/>
            </a:pPr>
            <a:r>
              <a:t/>
            </a:r>
            <a:endParaRPr b="0" i="0" sz="1889" u="none" cap="none" strike="noStrike">
              <a:solidFill>
                <a:srgbClr val="000000"/>
              </a:solidFill>
              <a:latin typeface="Arial"/>
              <a:ea typeface="Arial"/>
              <a:cs typeface="Arial"/>
              <a:sym typeface="Arial"/>
            </a:endParaRPr>
          </a:p>
        </p:txBody>
      </p:sp>
      <p:sp>
        <p:nvSpPr>
          <p:cNvPr id="200" name="Google Shape;200;g38b89c61a89_2_38"/>
          <p:cNvSpPr/>
          <p:nvPr/>
        </p:nvSpPr>
        <p:spPr>
          <a:xfrm>
            <a:off x="513074" y="2628915"/>
            <a:ext cx="106800" cy="614400"/>
          </a:xfrm>
          <a:prstGeom prst="rect">
            <a:avLst/>
          </a:prstGeom>
          <a:solidFill>
            <a:srgbClr val="FF6B45"/>
          </a:solidFill>
          <a:ln cap="flat" cmpd="sng" w="16475">
            <a:solidFill>
              <a:srgbClr val="FF6B45">
                <a:alpha val="0"/>
              </a:srgbClr>
            </a:solidFill>
            <a:prstDash val="solid"/>
            <a:round/>
            <a:headEnd len="sm" w="sm" type="none"/>
            <a:tailEnd len="sm" w="sm" type="none"/>
          </a:ln>
        </p:spPr>
        <p:txBody>
          <a:bodyPr anchorCtr="0" anchor="ctr" bIns="118575" lIns="118575" spcFirstLastPara="1" rIns="118575" wrap="square" tIns="118575">
            <a:noAutofit/>
          </a:bodyPr>
          <a:lstStyle/>
          <a:p>
            <a:pPr indent="0" lvl="0" marL="0" marR="0" rtl="0" algn="l">
              <a:lnSpc>
                <a:spcPct val="100000"/>
              </a:lnSpc>
              <a:spcBef>
                <a:spcPts val="0"/>
              </a:spcBef>
              <a:spcAft>
                <a:spcPts val="0"/>
              </a:spcAft>
              <a:buClr>
                <a:srgbClr val="000000"/>
              </a:buClr>
              <a:buSzPts val="1815"/>
              <a:buFont typeface="Arial"/>
              <a:buNone/>
            </a:pPr>
            <a:r>
              <a:t/>
            </a:r>
            <a:endParaRPr b="0" i="0" sz="1889" u="none" cap="none" strike="noStrike">
              <a:solidFill>
                <a:srgbClr val="000000"/>
              </a:solidFill>
              <a:latin typeface="Arial"/>
              <a:ea typeface="Arial"/>
              <a:cs typeface="Arial"/>
              <a:sym typeface="Arial"/>
            </a:endParaRPr>
          </a:p>
        </p:txBody>
      </p:sp>
      <p:sp>
        <p:nvSpPr>
          <p:cNvPr id="201" name="Google Shape;201;g38b89c61a89_2_38"/>
          <p:cNvSpPr/>
          <p:nvPr/>
        </p:nvSpPr>
        <p:spPr>
          <a:xfrm>
            <a:off x="516283" y="4299309"/>
            <a:ext cx="106800" cy="614400"/>
          </a:xfrm>
          <a:prstGeom prst="rect">
            <a:avLst/>
          </a:prstGeom>
          <a:solidFill>
            <a:srgbClr val="7E2DFF"/>
          </a:solidFill>
          <a:ln cap="flat" cmpd="sng" w="16475">
            <a:solidFill>
              <a:srgbClr val="39C6E6">
                <a:alpha val="0"/>
              </a:srgbClr>
            </a:solidFill>
            <a:prstDash val="solid"/>
            <a:round/>
            <a:headEnd len="sm" w="sm" type="none"/>
            <a:tailEnd len="sm" w="sm" type="none"/>
          </a:ln>
        </p:spPr>
        <p:txBody>
          <a:bodyPr anchorCtr="0" anchor="ctr" bIns="118575" lIns="118575" spcFirstLastPara="1" rIns="118575" wrap="square" tIns="118575">
            <a:noAutofit/>
          </a:bodyPr>
          <a:lstStyle/>
          <a:p>
            <a:pPr indent="0" lvl="0" marL="0" marR="0" rtl="0" algn="l">
              <a:lnSpc>
                <a:spcPct val="100000"/>
              </a:lnSpc>
              <a:spcBef>
                <a:spcPts val="0"/>
              </a:spcBef>
              <a:spcAft>
                <a:spcPts val="0"/>
              </a:spcAft>
              <a:buClr>
                <a:srgbClr val="000000"/>
              </a:buClr>
              <a:buSzPts val="1815"/>
              <a:buFont typeface="Arial"/>
              <a:buNone/>
            </a:pPr>
            <a:r>
              <a:t/>
            </a:r>
            <a:endParaRPr b="0" i="0" sz="1889" u="none" cap="none" strike="noStrike">
              <a:solidFill>
                <a:srgbClr val="000000"/>
              </a:solidFill>
              <a:latin typeface="Arial"/>
              <a:ea typeface="Arial"/>
              <a:cs typeface="Arial"/>
              <a:sym typeface="Arial"/>
            </a:endParaRPr>
          </a:p>
        </p:txBody>
      </p:sp>
      <p:sp>
        <p:nvSpPr>
          <p:cNvPr id="202" name="Google Shape;202;g38b89c61a89_2_38"/>
          <p:cNvSpPr/>
          <p:nvPr/>
        </p:nvSpPr>
        <p:spPr>
          <a:xfrm>
            <a:off x="516283" y="5078663"/>
            <a:ext cx="106800" cy="614400"/>
          </a:xfrm>
          <a:prstGeom prst="rect">
            <a:avLst/>
          </a:prstGeom>
          <a:solidFill>
            <a:schemeClr val="accent6"/>
          </a:solidFill>
          <a:ln cap="flat" cmpd="sng" w="16475">
            <a:solidFill>
              <a:srgbClr val="39C6E6">
                <a:alpha val="0"/>
              </a:srgbClr>
            </a:solidFill>
            <a:prstDash val="solid"/>
            <a:round/>
            <a:headEnd len="sm" w="sm" type="none"/>
            <a:tailEnd len="sm" w="sm" type="none"/>
          </a:ln>
        </p:spPr>
        <p:txBody>
          <a:bodyPr anchorCtr="0" anchor="ctr" bIns="118575" lIns="118575" spcFirstLastPara="1" rIns="118575" wrap="square" tIns="118575">
            <a:noAutofit/>
          </a:bodyPr>
          <a:lstStyle/>
          <a:p>
            <a:pPr indent="0" lvl="0" marL="0" marR="0" rtl="0" algn="l">
              <a:lnSpc>
                <a:spcPct val="100000"/>
              </a:lnSpc>
              <a:spcBef>
                <a:spcPts val="0"/>
              </a:spcBef>
              <a:spcAft>
                <a:spcPts val="0"/>
              </a:spcAft>
              <a:buClr>
                <a:srgbClr val="000000"/>
              </a:buClr>
              <a:buSzPts val="1815"/>
              <a:buFont typeface="Arial"/>
              <a:buNone/>
            </a:pPr>
            <a:r>
              <a:t/>
            </a:r>
            <a:endParaRPr b="0" i="0" sz="1889" u="none" cap="none" strike="noStrike">
              <a:solidFill>
                <a:srgbClr val="000000"/>
              </a:solidFill>
              <a:latin typeface="Arial"/>
              <a:ea typeface="Arial"/>
              <a:cs typeface="Arial"/>
              <a:sym typeface="Arial"/>
            </a:endParaRPr>
          </a:p>
        </p:txBody>
      </p:sp>
      <p:sp>
        <p:nvSpPr>
          <p:cNvPr id="203" name="Google Shape;203;g38b89c61a89_2_38"/>
          <p:cNvSpPr txBox="1"/>
          <p:nvPr/>
        </p:nvSpPr>
        <p:spPr>
          <a:xfrm>
            <a:off x="820223" y="2757977"/>
            <a:ext cx="5906700" cy="356400"/>
          </a:xfrm>
          <a:prstGeom prst="rect">
            <a:avLst/>
          </a:prstGeom>
          <a:noFill/>
          <a:ln>
            <a:noFill/>
          </a:ln>
        </p:spPr>
        <p:txBody>
          <a:bodyPr anchorCtr="0" anchor="t" bIns="90750" lIns="90750" spcFirstLastPara="1" rIns="90750" wrap="square" tIns="90750">
            <a:noAutofit/>
          </a:bodyPr>
          <a:lstStyle/>
          <a:p>
            <a:pPr indent="0" lvl="0" marL="0" marR="0" rtl="0" algn="l">
              <a:lnSpc>
                <a:spcPct val="100000"/>
              </a:lnSpc>
              <a:spcBef>
                <a:spcPts val="0"/>
              </a:spcBef>
              <a:spcAft>
                <a:spcPts val="0"/>
              </a:spcAft>
              <a:buClr>
                <a:srgbClr val="000000"/>
              </a:buClr>
              <a:buSzPts val="1946"/>
              <a:buFont typeface="Arial"/>
              <a:buNone/>
            </a:pPr>
            <a:r>
              <a:rPr lang="en-US" sz="1889">
                <a:solidFill>
                  <a:schemeClr val="dk1"/>
                </a:solidFill>
                <a:latin typeface="Sora"/>
                <a:ea typeface="Sora"/>
                <a:cs typeface="Sora"/>
                <a:sym typeface="Sora"/>
              </a:rPr>
              <a:t>Clarify roles and responsibilities</a:t>
            </a:r>
            <a:endParaRPr sz="1889">
              <a:solidFill>
                <a:schemeClr val="dk1"/>
              </a:solidFill>
              <a:latin typeface="Sora"/>
              <a:ea typeface="Sora"/>
              <a:cs typeface="Sora"/>
              <a:sym typeface="Sora"/>
            </a:endParaRPr>
          </a:p>
        </p:txBody>
      </p:sp>
      <p:sp>
        <p:nvSpPr>
          <p:cNvPr id="204" name="Google Shape;204;g38b89c61a89_2_38"/>
          <p:cNvSpPr txBox="1"/>
          <p:nvPr/>
        </p:nvSpPr>
        <p:spPr>
          <a:xfrm>
            <a:off x="820223" y="3626076"/>
            <a:ext cx="5906700" cy="356400"/>
          </a:xfrm>
          <a:prstGeom prst="rect">
            <a:avLst/>
          </a:prstGeom>
          <a:noFill/>
          <a:ln>
            <a:noFill/>
          </a:ln>
        </p:spPr>
        <p:txBody>
          <a:bodyPr anchorCtr="0" anchor="t" bIns="90750" lIns="90750" spcFirstLastPara="1" rIns="90750" wrap="square" tIns="90750">
            <a:noAutofit/>
          </a:bodyPr>
          <a:lstStyle/>
          <a:p>
            <a:pPr indent="0" lvl="0" marL="0" marR="0" rtl="0" algn="l">
              <a:lnSpc>
                <a:spcPct val="100000"/>
              </a:lnSpc>
              <a:spcBef>
                <a:spcPts val="0"/>
              </a:spcBef>
              <a:spcAft>
                <a:spcPts val="0"/>
              </a:spcAft>
              <a:buClr>
                <a:srgbClr val="000000"/>
              </a:buClr>
              <a:buSzPts val="1946"/>
              <a:buFont typeface="Arial"/>
              <a:buNone/>
            </a:pPr>
            <a:r>
              <a:rPr lang="en-US" sz="1889">
                <a:solidFill>
                  <a:schemeClr val="dk1"/>
                </a:solidFill>
                <a:latin typeface="Sora"/>
                <a:ea typeface="Sora"/>
                <a:cs typeface="Sora"/>
                <a:sym typeface="Sora"/>
              </a:rPr>
              <a:t>Improve collaboration</a:t>
            </a:r>
            <a:endParaRPr i="0" sz="1889" u="none" cap="none" strike="noStrike">
              <a:solidFill>
                <a:schemeClr val="dk1"/>
              </a:solidFill>
              <a:latin typeface="Sora"/>
              <a:ea typeface="Sora"/>
              <a:cs typeface="Sora"/>
              <a:sym typeface="Sora"/>
            </a:endParaRPr>
          </a:p>
        </p:txBody>
      </p:sp>
      <p:sp>
        <p:nvSpPr>
          <p:cNvPr id="205" name="Google Shape;205;g38b89c61a89_2_38"/>
          <p:cNvSpPr txBox="1"/>
          <p:nvPr/>
        </p:nvSpPr>
        <p:spPr>
          <a:xfrm>
            <a:off x="820223" y="4428368"/>
            <a:ext cx="5906700" cy="356400"/>
          </a:xfrm>
          <a:prstGeom prst="rect">
            <a:avLst/>
          </a:prstGeom>
          <a:noFill/>
          <a:ln>
            <a:noFill/>
          </a:ln>
        </p:spPr>
        <p:txBody>
          <a:bodyPr anchorCtr="0" anchor="t" bIns="90750" lIns="90750" spcFirstLastPara="1" rIns="90750" wrap="square" tIns="90750">
            <a:noAutofit/>
          </a:bodyPr>
          <a:lstStyle/>
          <a:p>
            <a:pPr indent="0" lvl="0" marL="0" marR="0" rtl="0" algn="l">
              <a:lnSpc>
                <a:spcPct val="100000"/>
              </a:lnSpc>
              <a:spcBef>
                <a:spcPts val="0"/>
              </a:spcBef>
              <a:spcAft>
                <a:spcPts val="0"/>
              </a:spcAft>
              <a:buClr>
                <a:srgbClr val="000000"/>
              </a:buClr>
              <a:buSzPts val="1946"/>
              <a:buFont typeface="Arial"/>
              <a:buNone/>
            </a:pPr>
            <a:r>
              <a:rPr lang="en-US" sz="1889">
                <a:solidFill>
                  <a:schemeClr val="dk1"/>
                </a:solidFill>
                <a:latin typeface="Sora"/>
                <a:ea typeface="Sora"/>
                <a:cs typeface="Sora"/>
                <a:sym typeface="Sora"/>
              </a:rPr>
              <a:t>Reduce confusion</a:t>
            </a:r>
            <a:endParaRPr i="0" sz="1889" u="none" cap="none" strike="noStrike">
              <a:solidFill>
                <a:schemeClr val="dk1"/>
              </a:solidFill>
              <a:latin typeface="Sora"/>
              <a:ea typeface="Sora"/>
              <a:cs typeface="Sora"/>
              <a:sym typeface="Sora"/>
            </a:endParaRPr>
          </a:p>
        </p:txBody>
      </p:sp>
      <p:sp>
        <p:nvSpPr>
          <p:cNvPr id="206" name="Google Shape;206;g38b89c61a89_2_38"/>
          <p:cNvSpPr txBox="1"/>
          <p:nvPr/>
        </p:nvSpPr>
        <p:spPr>
          <a:xfrm>
            <a:off x="820223" y="5207724"/>
            <a:ext cx="5906700" cy="356400"/>
          </a:xfrm>
          <a:prstGeom prst="rect">
            <a:avLst/>
          </a:prstGeom>
          <a:noFill/>
          <a:ln>
            <a:noFill/>
          </a:ln>
        </p:spPr>
        <p:txBody>
          <a:bodyPr anchorCtr="0" anchor="t" bIns="90750" lIns="90750" spcFirstLastPara="1" rIns="90750" wrap="square" tIns="90750">
            <a:noAutofit/>
          </a:bodyPr>
          <a:lstStyle/>
          <a:p>
            <a:pPr indent="0" lvl="0" marL="0" marR="0" rtl="0" algn="l">
              <a:lnSpc>
                <a:spcPct val="100000"/>
              </a:lnSpc>
              <a:spcBef>
                <a:spcPts val="0"/>
              </a:spcBef>
              <a:spcAft>
                <a:spcPts val="0"/>
              </a:spcAft>
              <a:buClr>
                <a:srgbClr val="000000"/>
              </a:buClr>
              <a:buSzPts val="1946"/>
              <a:buFont typeface="Arial"/>
              <a:buNone/>
            </a:pPr>
            <a:r>
              <a:rPr lang="en-US" sz="1889">
                <a:solidFill>
                  <a:schemeClr val="dk1"/>
                </a:solidFill>
                <a:latin typeface="Sora"/>
                <a:ea typeface="Sora"/>
                <a:cs typeface="Sora"/>
                <a:sym typeface="Sora"/>
              </a:rPr>
              <a:t>Implement </a:t>
            </a:r>
            <a:r>
              <a:rPr lang="en-US" sz="1889">
                <a:solidFill>
                  <a:schemeClr val="dk1"/>
                </a:solidFill>
                <a:latin typeface="Sora"/>
                <a:ea typeface="Sora"/>
                <a:cs typeface="Sora"/>
                <a:sym typeface="Sora"/>
              </a:rPr>
              <a:t>change</a:t>
            </a:r>
            <a:r>
              <a:rPr lang="en-US" sz="1889">
                <a:solidFill>
                  <a:schemeClr val="dk1"/>
                </a:solidFill>
                <a:latin typeface="Sora"/>
                <a:ea typeface="Sora"/>
                <a:cs typeface="Sora"/>
                <a:sym typeface="Sora"/>
              </a:rPr>
              <a:t> successfully</a:t>
            </a:r>
            <a:endParaRPr i="0" sz="1889" u="none" cap="none" strike="noStrike">
              <a:solidFill>
                <a:schemeClr val="dk1"/>
              </a:solidFill>
              <a:latin typeface="Sora"/>
              <a:ea typeface="Sora"/>
              <a:cs typeface="Sora"/>
              <a:sym typeface="Sora"/>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1" name="Shape 211"/>
        <p:cNvGrpSpPr/>
        <p:nvPr/>
      </p:nvGrpSpPr>
      <p:grpSpPr>
        <a:xfrm>
          <a:off x="0" y="0"/>
          <a:ext cx="0" cy="0"/>
          <a:chOff x="0" y="0"/>
          <a:chExt cx="0" cy="0"/>
        </a:xfrm>
      </p:grpSpPr>
      <p:pic>
        <p:nvPicPr>
          <p:cNvPr id="212" name="Google Shape;212;g3f6584d3290_0_85"/>
          <p:cNvPicPr preferRelativeResize="0"/>
          <p:nvPr/>
        </p:nvPicPr>
        <p:blipFill>
          <a:blip r:embed="rId3">
            <a:alphaModFix/>
          </a:blip>
          <a:stretch>
            <a:fillRect/>
          </a:stretch>
        </p:blipFill>
        <p:spPr>
          <a:xfrm>
            <a:off x="4423475" y="0"/>
            <a:ext cx="7768200" cy="6916899"/>
          </a:xfrm>
          <a:prstGeom prst="rect">
            <a:avLst/>
          </a:prstGeom>
          <a:noFill/>
          <a:ln>
            <a:noFill/>
          </a:ln>
        </p:spPr>
      </p:pic>
      <p:sp>
        <p:nvSpPr>
          <p:cNvPr id="213" name="Google Shape;213;g3f6584d3290_0_85"/>
          <p:cNvSpPr txBox="1"/>
          <p:nvPr/>
        </p:nvSpPr>
        <p:spPr>
          <a:xfrm>
            <a:off x="75750" y="444500"/>
            <a:ext cx="4632300" cy="2112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US" sz="4200">
                <a:solidFill>
                  <a:srgbClr val="333333"/>
                </a:solidFill>
                <a:latin typeface="Sora"/>
                <a:ea typeface="Sora"/>
                <a:cs typeface="Sora"/>
                <a:sym typeface="Sora"/>
              </a:rPr>
              <a:t>MENDELOW’S </a:t>
            </a:r>
            <a:endParaRPr b="1" sz="4200">
              <a:solidFill>
                <a:srgbClr val="333333"/>
              </a:solidFill>
              <a:latin typeface="Sora"/>
              <a:ea typeface="Sora"/>
              <a:cs typeface="Sora"/>
              <a:sym typeface="Sora"/>
            </a:endParaRPr>
          </a:p>
          <a:p>
            <a:pPr indent="0" lvl="0" marL="0" rtl="0" algn="l">
              <a:spcBef>
                <a:spcPts val="0"/>
              </a:spcBef>
              <a:spcAft>
                <a:spcPts val="0"/>
              </a:spcAft>
              <a:buNone/>
            </a:pPr>
            <a:r>
              <a:rPr b="1" lang="en-US" sz="4200">
                <a:solidFill>
                  <a:srgbClr val="333333"/>
                </a:solidFill>
                <a:latin typeface="Sora"/>
                <a:ea typeface="Sora"/>
                <a:cs typeface="Sora"/>
                <a:sym typeface="Sora"/>
              </a:rPr>
              <a:t>STAKEHOLDERS</a:t>
            </a:r>
            <a:endParaRPr b="1" sz="4200">
              <a:solidFill>
                <a:srgbClr val="333333"/>
              </a:solidFill>
              <a:latin typeface="Sora"/>
              <a:ea typeface="Sora"/>
              <a:cs typeface="Sora"/>
              <a:sym typeface="Sora"/>
            </a:endParaRPr>
          </a:p>
          <a:p>
            <a:pPr indent="0" lvl="0" marL="0" rtl="0" algn="l">
              <a:spcBef>
                <a:spcPts val="0"/>
              </a:spcBef>
              <a:spcAft>
                <a:spcPts val="0"/>
              </a:spcAft>
              <a:buNone/>
            </a:pPr>
            <a:r>
              <a:rPr b="1" lang="en-US" sz="4200">
                <a:solidFill>
                  <a:srgbClr val="333333"/>
                </a:solidFill>
                <a:latin typeface="Sora"/>
                <a:ea typeface="Sora"/>
                <a:cs typeface="Sora"/>
                <a:sym typeface="Sora"/>
              </a:rPr>
              <a:t>MAP</a:t>
            </a:r>
            <a:endParaRPr b="1" sz="4200">
              <a:solidFill>
                <a:srgbClr val="333333"/>
              </a:solidFill>
              <a:latin typeface="Sora"/>
              <a:ea typeface="Sora"/>
              <a:cs typeface="Sora"/>
              <a:sym typeface="Sora"/>
            </a:endParaRPr>
          </a:p>
        </p:txBody>
      </p:sp>
      <p:sp>
        <p:nvSpPr>
          <p:cNvPr id="214" name="Google Shape;214;g3f6584d3290_0_85"/>
          <p:cNvSpPr txBox="1"/>
          <p:nvPr/>
        </p:nvSpPr>
        <p:spPr>
          <a:xfrm>
            <a:off x="9169925" y="1488050"/>
            <a:ext cx="1724100" cy="1068900"/>
          </a:xfrm>
          <a:prstGeom prst="rect">
            <a:avLst/>
          </a:prstGeom>
          <a:solidFill>
            <a:srgbClr val="734A75"/>
          </a:solid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US" sz="2800">
                <a:solidFill>
                  <a:schemeClr val="lt1"/>
                </a:solidFill>
                <a:latin typeface="Sora"/>
                <a:ea typeface="Sora"/>
                <a:cs typeface="Sora"/>
                <a:sym typeface="Sora"/>
              </a:rPr>
              <a:t>Key </a:t>
            </a:r>
            <a:endParaRPr b="1" sz="2800">
              <a:solidFill>
                <a:schemeClr val="lt1"/>
              </a:solidFill>
              <a:latin typeface="Sora"/>
              <a:ea typeface="Sora"/>
              <a:cs typeface="Sora"/>
              <a:sym typeface="Sora"/>
            </a:endParaRPr>
          </a:p>
          <a:p>
            <a:pPr indent="0" lvl="0" marL="0" rtl="0" algn="ctr">
              <a:spcBef>
                <a:spcPts val="0"/>
              </a:spcBef>
              <a:spcAft>
                <a:spcPts val="0"/>
              </a:spcAft>
              <a:buNone/>
            </a:pPr>
            <a:r>
              <a:rPr b="1" lang="en-US" sz="2800">
                <a:solidFill>
                  <a:schemeClr val="lt1"/>
                </a:solidFill>
                <a:latin typeface="Sora"/>
                <a:ea typeface="Sora"/>
                <a:cs typeface="Sora"/>
                <a:sym typeface="Sora"/>
              </a:rPr>
              <a:t>Players</a:t>
            </a:r>
            <a:endParaRPr b="1" sz="2800">
              <a:solidFill>
                <a:schemeClr val="lt1"/>
              </a:solidFill>
              <a:latin typeface="Sora"/>
              <a:ea typeface="Sora"/>
              <a:cs typeface="Sora"/>
              <a:sym typeface="Sora"/>
            </a:endParaRPr>
          </a:p>
        </p:txBody>
      </p:sp>
      <p:sp>
        <p:nvSpPr>
          <p:cNvPr id="215" name="Google Shape;215;g3f6584d3290_0_85"/>
          <p:cNvSpPr txBox="1"/>
          <p:nvPr/>
        </p:nvSpPr>
        <p:spPr>
          <a:xfrm>
            <a:off x="6291500" y="1488050"/>
            <a:ext cx="1973700" cy="1068900"/>
          </a:xfrm>
          <a:prstGeom prst="rect">
            <a:avLst/>
          </a:prstGeom>
          <a:solidFill>
            <a:srgbClr val="734A75"/>
          </a:solid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US" sz="2800">
                <a:solidFill>
                  <a:schemeClr val="lt1"/>
                </a:solidFill>
                <a:latin typeface="Sora"/>
                <a:ea typeface="Sora"/>
                <a:cs typeface="Sora"/>
                <a:sym typeface="Sora"/>
              </a:rPr>
              <a:t>Keep</a:t>
            </a:r>
            <a:endParaRPr b="1" sz="2800">
              <a:solidFill>
                <a:schemeClr val="lt1"/>
              </a:solidFill>
              <a:latin typeface="Sora"/>
              <a:ea typeface="Sora"/>
              <a:cs typeface="Sora"/>
              <a:sym typeface="Sora"/>
            </a:endParaRPr>
          </a:p>
          <a:p>
            <a:pPr indent="0" lvl="0" marL="0" rtl="0" algn="ctr">
              <a:spcBef>
                <a:spcPts val="0"/>
              </a:spcBef>
              <a:spcAft>
                <a:spcPts val="0"/>
              </a:spcAft>
              <a:buNone/>
            </a:pPr>
            <a:r>
              <a:rPr b="1" lang="en-US" sz="2800">
                <a:solidFill>
                  <a:schemeClr val="lt1"/>
                </a:solidFill>
                <a:latin typeface="Sora"/>
                <a:ea typeface="Sora"/>
                <a:cs typeface="Sora"/>
                <a:sym typeface="Sora"/>
              </a:rPr>
              <a:t>Satisfied</a:t>
            </a:r>
            <a:endParaRPr b="1" sz="2800">
              <a:solidFill>
                <a:schemeClr val="lt1"/>
              </a:solidFill>
              <a:latin typeface="Sora"/>
              <a:ea typeface="Sora"/>
              <a:cs typeface="Sora"/>
              <a:sym typeface="Sora"/>
            </a:endParaRPr>
          </a:p>
        </p:txBody>
      </p:sp>
      <p:sp>
        <p:nvSpPr>
          <p:cNvPr id="216" name="Google Shape;216;g3f6584d3290_0_85"/>
          <p:cNvSpPr txBox="1"/>
          <p:nvPr/>
        </p:nvSpPr>
        <p:spPr>
          <a:xfrm>
            <a:off x="9045125" y="3921275"/>
            <a:ext cx="1973700" cy="1068900"/>
          </a:xfrm>
          <a:prstGeom prst="rect">
            <a:avLst/>
          </a:prstGeom>
          <a:solidFill>
            <a:srgbClr val="734A75"/>
          </a:solid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US" sz="2800">
                <a:solidFill>
                  <a:schemeClr val="lt1"/>
                </a:solidFill>
                <a:latin typeface="Sora"/>
                <a:ea typeface="Sora"/>
                <a:cs typeface="Sora"/>
                <a:sym typeface="Sora"/>
              </a:rPr>
              <a:t>Keep</a:t>
            </a:r>
            <a:endParaRPr b="1" sz="2800">
              <a:solidFill>
                <a:schemeClr val="lt1"/>
              </a:solidFill>
              <a:latin typeface="Sora"/>
              <a:ea typeface="Sora"/>
              <a:cs typeface="Sora"/>
              <a:sym typeface="Sora"/>
            </a:endParaRPr>
          </a:p>
          <a:p>
            <a:pPr indent="0" lvl="0" marL="0" rtl="0" algn="ctr">
              <a:spcBef>
                <a:spcPts val="0"/>
              </a:spcBef>
              <a:spcAft>
                <a:spcPts val="0"/>
              </a:spcAft>
              <a:buNone/>
            </a:pPr>
            <a:r>
              <a:rPr b="1" lang="en-US" sz="2800">
                <a:solidFill>
                  <a:schemeClr val="lt1"/>
                </a:solidFill>
                <a:latin typeface="Sora"/>
                <a:ea typeface="Sora"/>
                <a:cs typeface="Sora"/>
                <a:sym typeface="Sora"/>
              </a:rPr>
              <a:t>Informed</a:t>
            </a:r>
            <a:endParaRPr b="1" sz="2800">
              <a:solidFill>
                <a:schemeClr val="lt1"/>
              </a:solidFill>
              <a:latin typeface="Sora"/>
              <a:ea typeface="Sora"/>
              <a:cs typeface="Sora"/>
              <a:sym typeface="Sora"/>
            </a:endParaRPr>
          </a:p>
        </p:txBody>
      </p:sp>
      <p:sp>
        <p:nvSpPr>
          <p:cNvPr id="217" name="Google Shape;217;g3f6584d3290_0_85"/>
          <p:cNvSpPr txBox="1"/>
          <p:nvPr/>
        </p:nvSpPr>
        <p:spPr>
          <a:xfrm>
            <a:off x="6189500" y="3921275"/>
            <a:ext cx="1973700" cy="1068900"/>
          </a:xfrm>
          <a:prstGeom prst="rect">
            <a:avLst/>
          </a:prstGeom>
          <a:solidFill>
            <a:srgbClr val="734A75"/>
          </a:solid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US" sz="2800">
                <a:solidFill>
                  <a:schemeClr val="lt1"/>
                </a:solidFill>
                <a:latin typeface="Sora"/>
                <a:ea typeface="Sora"/>
                <a:cs typeface="Sora"/>
                <a:sym typeface="Sora"/>
              </a:rPr>
              <a:t>Minimal Effort</a:t>
            </a:r>
            <a:endParaRPr b="1" sz="2800">
              <a:solidFill>
                <a:schemeClr val="lt1"/>
              </a:solidFill>
              <a:latin typeface="Sora"/>
              <a:ea typeface="Sora"/>
              <a:cs typeface="Sora"/>
              <a:sym typeface="Sora"/>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2" name="Shape 222"/>
        <p:cNvGrpSpPr/>
        <p:nvPr/>
      </p:nvGrpSpPr>
      <p:grpSpPr>
        <a:xfrm>
          <a:off x="0" y="0"/>
          <a:ext cx="0" cy="0"/>
          <a:chOff x="0" y="0"/>
          <a:chExt cx="0" cy="0"/>
        </a:xfrm>
      </p:grpSpPr>
      <p:sp>
        <p:nvSpPr>
          <p:cNvPr id="223" name="Google Shape;223;g3f68012ffa0_0_13"/>
          <p:cNvSpPr txBox="1"/>
          <p:nvPr/>
        </p:nvSpPr>
        <p:spPr>
          <a:xfrm>
            <a:off x="325038" y="444500"/>
            <a:ext cx="11541600" cy="735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US" sz="4000">
                <a:solidFill>
                  <a:srgbClr val="333333"/>
                </a:solidFill>
                <a:latin typeface="Open Sans"/>
                <a:ea typeface="Open Sans"/>
                <a:cs typeface="Open Sans"/>
                <a:sym typeface="Open Sans"/>
              </a:rPr>
              <a:t>Mendelow’s Stakeholder Map</a:t>
            </a:r>
            <a:endParaRPr b="1" sz="4000">
              <a:solidFill>
                <a:srgbClr val="333333"/>
              </a:solidFill>
              <a:latin typeface="Open Sans"/>
              <a:ea typeface="Open Sans"/>
              <a:cs typeface="Open Sans"/>
              <a:sym typeface="Open Sans"/>
            </a:endParaRPr>
          </a:p>
        </p:txBody>
      </p:sp>
      <p:sp>
        <p:nvSpPr>
          <p:cNvPr id="224" name="Google Shape;224;g3f68012ffa0_0_13"/>
          <p:cNvSpPr/>
          <p:nvPr/>
        </p:nvSpPr>
        <p:spPr>
          <a:xfrm>
            <a:off x="211075" y="3152250"/>
            <a:ext cx="2426100" cy="2430600"/>
          </a:xfrm>
          <a:prstGeom prst="roundRect">
            <a:avLst>
              <a:gd fmla="val 16667" name="adj"/>
            </a:avLst>
          </a:prstGeom>
          <a:solidFill>
            <a:srgbClr val="FFE599"/>
          </a:solidFill>
          <a:ln cap="flat" cmpd="sng" w="9525">
            <a:solidFill>
              <a:srgbClr val="44546A"/>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Sora"/>
              <a:ea typeface="Sora"/>
              <a:cs typeface="Sora"/>
              <a:sym typeface="Sora"/>
            </a:endParaRPr>
          </a:p>
        </p:txBody>
      </p:sp>
      <p:sp>
        <p:nvSpPr>
          <p:cNvPr id="225" name="Google Shape;225;g3f68012ffa0_0_13"/>
          <p:cNvSpPr/>
          <p:nvPr/>
        </p:nvSpPr>
        <p:spPr>
          <a:xfrm>
            <a:off x="405175" y="2004425"/>
            <a:ext cx="2037900" cy="834600"/>
          </a:xfrm>
          <a:prstGeom prst="roundRect">
            <a:avLst>
              <a:gd fmla="val 16667" name="adj"/>
            </a:avLst>
          </a:prstGeom>
          <a:solidFill>
            <a:srgbClr val="FFC000"/>
          </a:solidFill>
          <a:ln cap="flat" cmpd="sng" w="9525">
            <a:solidFill>
              <a:srgbClr val="44546A"/>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Sora"/>
              <a:ea typeface="Sora"/>
              <a:cs typeface="Sora"/>
              <a:sym typeface="Sora"/>
            </a:endParaRPr>
          </a:p>
        </p:txBody>
      </p:sp>
      <p:sp>
        <p:nvSpPr>
          <p:cNvPr id="226" name="Google Shape;226;g3f68012ffa0_0_13"/>
          <p:cNvSpPr txBox="1"/>
          <p:nvPr/>
        </p:nvSpPr>
        <p:spPr>
          <a:xfrm>
            <a:off x="405175" y="2159450"/>
            <a:ext cx="2037900" cy="5238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US" sz="1900">
                <a:latin typeface="Sora"/>
                <a:ea typeface="Sora"/>
                <a:cs typeface="Sora"/>
                <a:sym typeface="Sora"/>
              </a:rPr>
              <a:t>Keep Satisfied</a:t>
            </a:r>
            <a:endParaRPr b="1" sz="1900">
              <a:solidFill>
                <a:srgbClr val="000000"/>
              </a:solidFill>
              <a:latin typeface="Sora"/>
              <a:ea typeface="Sora"/>
              <a:cs typeface="Sora"/>
              <a:sym typeface="Sora"/>
            </a:endParaRPr>
          </a:p>
        </p:txBody>
      </p:sp>
      <p:sp>
        <p:nvSpPr>
          <p:cNvPr id="227" name="Google Shape;227;g3f68012ffa0_0_13"/>
          <p:cNvSpPr txBox="1"/>
          <p:nvPr/>
        </p:nvSpPr>
        <p:spPr>
          <a:xfrm>
            <a:off x="297825" y="3152250"/>
            <a:ext cx="2339400" cy="2430600"/>
          </a:xfrm>
          <a:prstGeom prst="rect">
            <a:avLst/>
          </a:prstGeom>
          <a:noFill/>
          <a:ln>
            <a:noFill/>
          </a:ln>
        </p:spPr>
        <p:txBody>
          <a:bodyPr anchorCtr="0" anchor="t" bIns="94725" lIns="94725" spcFirstLastPara="1" rIns="94725" wrap="square" tIns="94725">
            <a:noAutofit/>
          </a:bodyPr>
          <a:lstStyle/>
          <a:p>
            <a:pPr indent="0" lvl="0" marL="0" rtl="0" algn="l">
              <a:spcBef>
                <a:spcPts val="0"/>
              </a:spcBef>
              <a:spcAft>
                <a:spcPts val="0"/>
              </a:spcAft>
              <a:buNone/>
            </a:pPr>
            <a:r>
              <a:rPr b="1" lang="en-US" sz="1277">
                <a:latin typeface="Sora"/>
                <a:ea typeface="Sora"/>
                <a:cs typeface="Sora"/>
                <a:sym typeface="Sora"/>
              </a:rPr>
              <a:t>High Power, Low Interest</a:t>
            </a:r>
            <a:endParaRPr b="1" sz="1277">
              <a:latin typeface="Sora"/>
              <a:ea typeface="Sora"/>
              <a:cs typeface="Sora"/>
              <a:sym typeface="Sora"/>
            </a:endParaRPr>
          </a:p>
          <a:p>
            <a:pPr indent="0" lvl="0" marL="0" rtl="0" algn="l">
              <a:lnSpc>
                <a:spcPct val="115000"/>
              </a:lnSpc>
              <a:spcBef>
                <a:spcPts val="1200"/>
              </a:spcBef>
              <a:spcAft>
                <a:spcPts val="0"/>
              </a:spcAft>
              <a:buNone/>
            </a:pPr>
            <a:r>
              <a:rPr lang="en-US" sz="1300">
                <a:solidFill>
                  <a:schemeClr val="dk1"/>
                </a:solidFill>
                <a:latin typeface="Sora"/>
                <a:ea typeface="Sora"/>
                <a:cs typeface="Sora"/>
                <a:sym typeface="Sora"/>
              </a:rPr>
              <a:t>- </a:t>
            </a:r>
            <a:r>
              <a:rPr lang="en-US" sz="1300">
                <a:solidFill>
                  <a:schemeClr val="dk1"/>
                </a:solidFill>
                <a:latin typeface="Sora"/>
                <a:ea typeface="Sora"/>
                <a:cs typeface="Sora"/>
                <a:sym typeface="Sora"/>
              </a:rPr>
              <a:t>Keep them satisfied with key updates.</a:t>
            </a:r>
            <a:endParaRPr sz="1300">
              <a:solidFill>
                <a:schemeClr val="dk1"/>
              </a:solidFill>
              <a:latin typeface="Sora"/>
              <a:ea typeface="Sora"/>
              <a:cs typeface="Sora"/>
              <a:sym typeface="Sora"/>
            </a:endParaRPr>
          </a:p>
          <a:p>
            <a:pPr indent="0" lvl="0" marL="0" rtl="0" algn="l">
              <a:lnSpc>
                <a:spcPct val="115000"/>
              </a:lnSpc>
              <a:spcBef>
                <a:spcPts val="1200"/>
              </a:spcBef>
              <a:spcAft>
                <a:spcPts val="0"/>
              </a:spcAft>
              <a:buNone/>
            </a:pPr>
            <a:r>
              <a:rPr lang="en-US" sz="1300">
                <a:solidFill>
                  <a:schemeClr val="dk1"/>
                </a:solidFill>
                <a:latin typeface="Sora"/>
                <a:ea typeface="Sora"/>
                <a:cs typeface="Sora"/>
                <a:sym typeface="Sora"/>
              </a:rPr>
              <a:t>- Involve them when major decisions are needed.</a:t>
            </a:r>
            <a:endParaRPr sz="1300">
              <a:solidFill>
                <a:schemeClr val="dk1"/>
              </a:solidFill>
              <a:latin typeface="Sora"/>
              <a:ea typeface="Sora"/>
              <a:cs typeface="Sora"/>
              <a:sym typeface="Sora"/>
            </a:endParaRPr>
          </a:p>
          <a:p>
            <a:pPr indent="0" lvl="0" marL="0" rtl="0" algn="l">
              <a:spcBef>
                <a:spcPts val="1200"/>
              </a:spcBef>
              <a:spcAft>
                <a:spcPts val="0"/>
              </a:spcAft>
              <a:buNone/>
            </a:pPr>
            <a:r>
              <a:rPr b="1" lang="en-US" sz="1277">
                <a:latin typeface="Sora"/>
                <a:ea typeface="Sora"/>
                <a:cs typeface="Sora"/>
                <a:sym typeface="Sora"/>
              </a:rPr>
              <a:t>e.g., </a:t>
            </a:r>
            <a:r>
              <a:rPr lang="en-US" sz="1277">
                <a:latin typeface="Sora"/>
                <a:ea typeface="Sora"/>
                <a:cs typeface="Sora"/>
                <a:sym typeface="Sora"/>
              </a:rPr>
              <a:t>School Management, Trustees, School Board</a:t>
            </a:r>
            <a:endParaRPr sz="1277">
              <a:latin typeface="Sora"/>
              <a:ea typeface="Sora"/>
              <a:cs typeface="Sora"/>
              <a:sym typeface="Sora"/>
            </a:endParaRPr>
          </a:p>
        </p:txBody>
      </p:sp>
      <p:sp>
        <p:nvSpPr>
          <p:cNvPr id="228" name="Google Shape;228;g3f68012ffa0_0_13"/>
          <p:cNvSpPr/>
          <p:nvPr/>
        </p:nvSpPr>
        <p:spPr>
          <a:xfrm>
            <a:off x="3258575" y="3152250"/>
            <a:ext cx="2426100" cy="2430600"/>
          </a:xfrm>
          <a:prstGeom prst="roundRect">
            <a:avLst>
              <a:gd fmla="val 16667" name="adj"/>
            </a:avLst>
          </a:prstGeom>
          <a:solidFill>
            <a:srgbClr val="F9CB9C"/>
          </a:solidFill>
          <a:ln cap="flat" cmpd="sng" w="9525">
            <a:solidFill>
              <a:srgbClr val="44546A"/>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Sora"/>
              <a:ea typeface="Sora"/>
              <a:cs typeface="Sora"/>
              <a:sym typeface="Sora"/>
            </a:endParaRPr>
          </a:p>
        </p:txBody>
      </p:sp>
      <p:sp>
        <p:nvSpPr>
          <p:cNvPr id="229" name="Google Shape;229;g3f68012ffa0_0_13"/>
          <p:cNvSpPr/>
          <p:nvPr/>
        </p:nvSpPr>
        <p:spPr>
          <a:xfrm>
            <a:off x="3452675" y="2004425"/>
            <a:ext cx="2037900" cy="834600"/>
          </a:xfrm>
          <a:prstGeom prst="roundRect">
            <a:avLst>
              <a:gd fmla="val 16667" name="adj"/>
            </a:avLst>
          </a:prstGeom>
          <a:solidFill>
            <a:schemeClr val="accent2"/>
          </a:solidFill>
          <a:ln cap="flat" cmpd="sng" w="9525">
            <a:solidFill>
              <a:srgbClr val="44546A"/>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Sora"/>
              <a:ea typeface="Sora"/>
              <a:cs typeface="Sora"/>
              <a:sym typeface="Sora"/>
            </a:endParaRPr>
          </a:p>
        </p:txBody>
      </p:sp>
      <p:sp>
        <p:nvSpPr>
          <p:cNvPr id="230" name="Google Shape;230;g3f68012ffa0_0_13"/>
          <p:cNvSpPr txBox="1"/>
          <p:nvPr/>
        </p:nvSpPr>
        <p:spPr>
          <a:xfrm>
            <a:off x="3452675" y="2159450"/>
            <a:ext cx="2037900" cy="5238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US" sz="1900">
                <a:latin typeface="Sora"/>
                <a:ea typeface="Sora"/>
                <a:cs typeface="Sora"/>
                <a:sym typeface="Sora"/>
              </a:rPr>
              <a:t>Key Players</a:t>
            </a:r>
            <a:endParaRPr b="1" sz="1900">
              <a:solidFill>
                <a:srgbClr val="000000"/>
              </a:solidFill>
              <a:latin typeface="Sora"/>
              <a:ea typeface="Sora"/>
              <a:cs typeface="Sora"/>
              <a:sym typeface="Sora"/>
            </a:endParaRPr>
          </a:p>
        </p:txBody>
      </p:sp>
      <p:sp>
        <p:nvSpPr>
          <p:cNvPr id="231" name="Google Shape;231;g3f68012ffa0_0_13"/>
          <p:cNvSpPr txBox="1"/>
          <p:nvPr/>
        </p:nvSpPr>
        <p:spPr>
          <a:xfrm>
            <a:off x="3258625" y="3152250"/>
            <a:ext cx="2426100" cy="2430600"/>
          </a:xfrm>
          <a:prstGeom prst="rect">
            <a:avLst/>
          </a:prstGeom>
          <a:noFill/>
          <a:ln>
            <a:noFill/>
          </a:ln>
        </p:spPr>
        <p:txBody>
          <a:bodyPr anchorCtr="0" anchor="t" bIns="94725" lIns="94725" spcFirstLastPara="1" rIns="94725" wrap="square" tIns="94725">
            <a:noAutofit/>
          </a:bodyPr>
          <a:lstStyle/>
          <a:p>
            <a:pPr indent="0" lvl="0" marL="0" rtl="0" algn="l">
              <a:spcBef>
                <a:spcPts val="0"/>
              </a:spcBef>
              <a:spcAft>
                <a:spcPts val="0"/>
              </a:spcAft>
              <a:buNone/>
            </a:pPr>
            <a:r>
              <a:rPr b="1" lang="en-US" sz="1277">
                <a:latin typeface="Sora"/>
                <a:ea typeface="Sora"/>
                <a:cs typeface="Sora"/>
                <a:sym typeface="Sora"/>
              </a:rPr>
              <a:t> </a:t>
            </a:r>
            <a:r>
              <a:rPr b="1" lang="en-US" sz="1277">
                <a:latin typeface="Sora"/>
                <a:ea typeface="Sora"/>
                <a:cs typeface="Sora"/>
                <a:sym typeface="Sora"/>
              </a:rPr>
              <a:t>High Power, High Interest</a:t>
            </a:r>
            <a:endParaRPr b="1" sz="1277">
              <a:latin typeface="Sora"/>
              <a:ea typeface="Sora"/>
              <a:cs typeface="Sora"/>
              <a:sym typeface="Sora"/>
            </a:endParaRPr>
          </a:p>
          <a:p>
            <a:pPr indent="0" lvl="0" marL="0" rtl="0" algn="l">
              <a:lnSpc>
                <a:spcPct val="115000"/>
              </a:lnSpc>
              <a:spcBef>
                <a:spcPts val="1200"/>
              </a:spcBef>
              <a:spcAft>
                <a:spcPts val="0"/>
              </a:spcAft>
              <a:buNone/>
            </a:pPr>
            <a:r>
              <a:rPr lang="en-US" sz="1300">
                <a:solidFill>
                  <a:schemeClr val="dk1"/>
                </a:solidFill>
                <a:latin typeface="Sora"/>
                <a:ea typeface="Sora"/>
                <a:cs typeface="Sora"/>
                <a:sym typeface="Sora"/>
              </a:rPr>
              <a:t>- </a:t>
            </a:r>
            <a:r>
              <a:rPr lang="en-US" sz="1300">
                <a:solidFill>
                  <a:schemeClr val="dk1"/>
                </a:solidFill>
                <a:latin typeface="Sora"/>
                <a:ea typeface="Sora"/>
                <a:cs typeface="Sora"/>
                <a:sym typeface="Sora"/>
              </a:rPr>
              <a:t>Involve them closely in planning and decisions.</a:t>
            </a:r>
            <a:endParaRPr sz="1300">
              <a:solidFill>
                <a:schemeClr val="dk1"/>
              </a:solidFill>
              <a:latin typeface="Sora"/>
              <a:ea typeface="Sora"/>
              <a:cs typeface="Sora"/>
              <a:sym typeface="Sora"/>
            </a:endParaRPr>
          </a:p>
          <a:p>
            <a:pPr indent="0" lvl="0" marL="0" rtl="0" algn="l">
              <a:lnSpc>
                <a:spcPct val="115000"/>
              </a:lnSpc>
              <a:spcBef>
                <a:spcPts val="1200"/>
              </a:spcBef>
              <a:spcAft>
                <a:spcPts val="0"/>
              </a:spcAft>
              <a:buNone/>
            </a:pPr>
            <a:r>
              <a:rPr lang="en-US" sz="1300">
                <a:solidFill>
                  <a:schemeClr val="dk1"/>
                </a:solidFill>
                <a:latin typeface="Sora"/>
                <a:ea typeface="Sora"/>
                <a:cs typeface="Sora"/>
                <a:sym typeface="Sora"/>
              </a:rPr>
              <a:t>- Engage them throughout the project.</a:t>
            </a:r>
            <a:endParaRPr sz="1300">
              <a:solidFill>
                <a:schemeClr val="dk1"/>
              </a:solidFill>
              <a:latin typeface="Sora"/>
              <a:ea typeface="Sora"/>
              <a:cs typeface="Sora"/>
              <a:sym typeface="Sora"/>
            </a:endParaRPr>
          </a:p>
          <a:p>
            <a:pPr indent="0" lvl="0" marL="0" rtl="0" algn="l">
              <a:spcBef>
                <a:spcPts val="1200"/>
              </a:spcBef>
              <a:spcAft>
                <a:spcPts val="0"/>
              </a:spcAft>
              <a:buNone/>
            </a:pPr>
            <a:r>
              <a:rPr b="1" lang="en-US" sz="1277">
                <a:latin typeface="Sora"/>
                <a:ea typeface="Sora"/>
                <a:cs typeface="Sora"/>
                <a:sym typeface="Sora"/>
              </a:rPr>
              <a:t>e.g.,</a:t>
            </a:r>
            <a:r>
              <a:rPr lang="en-US" sz="1277">
                <a:latin typeface="Sora"/>
                <a:ea typeface="Sora"/>
                <a:cs typeface="Sora"/>
                <a:sym typeface="Sora"/>
              </a:rPr>
              <a:t> </a:t>
            </a:r>
            <a:r>
              <a:rPr lang="en-US" sz="1277">
                <a:latin typeface="Sora"/>
                <a:ea typeface="Sora"/>
                <a:cs typeface="Sora"/>
                <a:sym typeface="Sora"/>
              </a:rPr>
              <a:t>Principal</a:t>
            </a:r>
            <a:r>
              <a:rPr lang="en-US" sz="1277">
                <a:latin typeface="Sora"/>
                <a:ea typeface="Sora"/>
                <a:cs typeface="Sora"/>
                <a:sym typeface="Sora"/>
              </a:rPr>
              <a:t>, AI Program Lead, Academic Coordinator</a:t>
            </a:r>
            <a:endParaRPr sz="1277">
              <a:latin typeface="Sora"/>
              <a:ea typeface="Sora"/>
              <a:cs typeface="Sora"/>
              <a:sym typeface="Sora"/>
            </a:endParaRPr>
          </a:p>
        </p:txBody>
      </p:sp>
      <p:sp>
        <p:nvSpPr>
          <p:cNvPr id="232" name="Google Shape;232;g3f68012ffa0_0_13"/>
          <p:cNvSpPr/>
          <p:nvPr/>
        </p:nvSpPr>
        <p:spPr>
          <a:xfrm>
            <a:off x="9554775" y="3152250"/>
            <a:ext cx="2426100" cy="2430600"/>
          </a:xfrm>
          <a:prstGeom prst="roundRect">
            <a:avLst>
              <a:gd fmla="val 16667" name="adj"/>
            </a:avLst>
          </a:prstGeom>
          <a:solidFill>
            <a:srgbClr val="C9DAF8"/>
          </a:solidFill>
          <a:ln cap="flat" cmpd="sng" w="9525">
            <a:solidFill>
              <a:srgbClr val="44546A"/>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Sora"/>
              <a:ea typeface="Sora"/>
              <a:cs typeface="Sora"/>
              <a:sym typeface="Sora"/>
            </a:endParaRPr>
          </a:p>
        </p:txBody>
      </p:sp>
      <p:sp>
        <p:nvSpPr>
          <p:cNvPr id="233" name="Google Shape;233;g3f68012ffa0_0_13"/>
          <p:cNvSpPr/>
          <p:nvPr/>
        </p:nvSpPr>
        <p:spPr>
          <a:xfrm>
            <a:off x="9748875" y="2004425"/>
            <a:ext cx="2037900" cy="834600"/>
          </a:xfrm>
          <a:prstGeom prst="roundRect">
            <a:avLst>
              <a:gd fmla="val 16667" name="adj"/>
            </a:avLst>
          </a:prstGeom>
          <a:solidFill>
            <a:schemeClr val="accent5"/>
          </a:solidFill>
          <a:ln cap="flat" cmpd="sng" w="9525">
            <a:solidFill>
              <a:srgbClr val="44546A"/>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Sora"/>
              <a:ea typeface="Sora"/>
              <a:cs typeface="Sora"/>
              <a:sym typeface="Sora"/>
            </a:endParaRPr>
          </a:p>
        </p:txBody>
      </p:sp>
      <p:sp>
        <p:nvSpPr>
          <p:cNvPr id="234" name="Google Shape;234;g3f68012ffa0_0_13"/>
          <p:cNvSpPr txBox="1"/>
          <p:nvPr/>
        </p:nvSpPr>
        <p:spPr>
          <a:xfrm>
            <a:off x="9748875" y="2159450"/>
            <a:ext cx="2037900" cy="5238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US" sz="1900">
                <a:latin typeface="Sora"/>
                <a:ea typeface="Sora"/>
                <a:cs typeface="Sora"/>
                <a:sym typeface="Sora"/>
              </a:rPr>
              <a:t>Minimal Effort</a:t>
            </a:r>
            <a:endParaRPr b="1" sz="1900">
              <a:solidFill>
                <a:srgbClr val="000000"/>
              </a:solidFill>
              <a:latin typeface="Sora"/>
              <a:ea typeface="Sora"/>
              <a:cs typeface="Sora"/>
              <a:sym typeface="Sora"/>
            </a:endParaRPr>
          </a:p>
        </p:txBody>
      </p:sp>
      <p:sp>
        <p:nvSpPr>
          <p:cNvPr id="235" name="Google Shape;235;g3f68012ffa0_0_13"/>
          <p:cNvSpPr txBox="1"/>
          <p:nvPr/>
        </p:nvSpPr>
        <p:spPr>
          <a:xfrm>
            <a:off x="9641525" y="3152250"/>
            <a:ext cx="2339400" cy="2377200"/>
          </a:xfrm>
          <a:prstGeom prst="rect">
            <a:avLst/>
          </a:prstGeom>
          <a:noFill/>
          <a:ln>
            <a:noFill/>
          </a:ln>
        </p:spPr>
        <p:txBody>
          <a:bodyPr anchorCtr="0" anchor="t" bIns="94725" lIns="94725" spcFirstLastPara="1" rIns="94725" wrap="square" tIns="94725">
            <a:noAutofit/>
          </a:bodyPr>
          <a:lstStyle/>
          <a:p>
            <a:pPr indent="0" lvl="0" marL="0" rtl="0" algn="l">
              <a:spcBef>
                <a:spcPts val="0"/>
              </a:spcBef>
              <a:spcAft>
                <a:spcPts val="0"/>
              </a:spcAft>
              <a:buNone/>
            </a:pPr>
            <a:r>
              <a:rPr b="1" lang="en-US" sz="1277">
                <a:latin typeface="Sora"/>
                <a:ea typeface="Sora"/>
                <a:cs typeface="Sora"/>
                <a:sym typeface="Sora"/>
              </a:rPr>
              <a:t>Low </a:t>
            </a:r>
            <a:r>
              <a:rPr b="1" lang="en-US" sz="1277">
                <a:latin typeface="Sora"/>
                <a:ea typeface="Sora"/>
                <a:cs typeface="Sora"/>
                <a:sym typeface="Sora"/>
              </a:rPr>
              <a:t>Power, Low Interest</a:t>
            </a:r>
            <a:endParaRPr b="1" sz="1277">
              <a:latin typeface="Sora"/>
              <a:ea typeface="Sora"/>
              <a:cs typeface="Sora"/>
              <a:sym typeface="Sora"/>
            </a:endParaRPr>
          </a:p>
          <a:p>
            <a:pPr indent="0" lvl="0" marL="0" rtl="0" algn="l">
              <a:lnSpc>
                <a:spcPct val="115000"/>
              </a:lnSpc>
              <a:spcBef>
                <a:spcPts val="1200"/>
              </a:spcBef>
              <a:spcAft>
                <a:spcPts val="0"/>
              </a:spcAft>
              <a:buNone/>
            </a:pPr>
            <a:r>
              <a:rPr lang="en-US" sz="1300">
                <a:solidFill>
                  <a:schemeClr val="dk1"/>
                </a:solidFill>
                <a:latin typeface="Sora"/>
                <a:ea typeface="Sora"/>
                <a:cs typeface="Sora"/>
                <a:sym typeface="Sora"/>
              </a:rPr>
              <a:t>- Monitor with minimal communication.</a:t>
            </a:r>
            <a:endParaRPr sz="1300">
              <a:solidFill>
                <a:schemeClr val="dk1"/>
              </a:solidFill>
              <a:latin typeface="Sora"/>
              <a:ea typeface="Sora"/>
              <a:cs typeface="Sora"/>
              <a:sym typeface="Sora"/>
            </a:endParaRPr>
          </a:p>
          <a:p>
            <a:pPr indent="0" lvl="0" marL="0" rtl="0" algn="l">
              <a:lnSpc>
                <a:spcPct val="115000"/>
              </a:lnSpc>
              <a:spcBef>
                <a:spcPts val="1200"/>
              </a:spcBef>
              <a:spcAft>
                <a:spcPts val="0"/>
              </a:spcAft>
              <a:buNone/>
            </a:pPr>
            <a:r>
              <a:rPr lang="en-US" sz="1300">
                <a:solidFill>
                  <a:schemeClr val="dk1"/>
                </a:solidFill>
                <a:latin typeface="Sora"/>
                <a:ea typeface="Sora"/>
                <a:cs typeface="Sora"/>
                <a:sym typeface="Sora"/>
              </a:rPr>
              <a:t>- Engage only when necessary.</a:t>
            </a:r>
            <a:endParaRPr sz="1300">
              <a:solidFill>
                <a:schemeClr val="dk1"/>
              </a:solidFill>
              <a:latin typeface="Sora"/>
              <a:ea typeface="Sora"/>
              <a:cs typeface="Sora"/>
              <a:sym typeface="Sora"/>
            </a:endParaRPr>
          </a:p>
          <a:p>
            <a:pPr indent="0" lvl="0" marL="0" rtl="0" algn="l">
              <a:spcBef>
                <a:spcPts val="1200"/>
              </a:spcBef>
              <a:spcAft>
                <a:spcPts val="0"/>
              </a:spcAft>
              <a:buNone/>
            </a:pPr>
            <a:r>
              <a:rPr b="1" lang="en-US" sz="1277">
                <a:latin typeface="Sora"/>
                <a:ea typeface="Sora"/>
                <a:cs typeface="Sora"/>
                <a:sym typeface="Sora"/>
              </a:rPr>
              <a:t>e.g., </a:t>
            </a:r>
            <a:r>
              <a:rPr lang="en-US" sz="1277">
                <a:latin typeface="Sora"/>
                <a:ea typeface="Sora"/>
                <a:cs typeface="Sora"/>
                <a:sym typeface="Sora"/>
              </a:rPr>
              <a:t>External Vendors, Alumni, Visitors</a:t>
            </a:r>
            <a:endParaRPr sz="1277">
              <a:latin typeface="Sora"/>
              <a:ea typeface="Sora"/>
              <a:cs typeface="Sora"/>
              <a:sym typeface="Sora"/>
            </a:endParaRPr>
          </a:p>
          <a:p>
            <a:pPr indent="0" lvl="0" marL="0" rtl="0" algn="l">
              <a:spcBef>
                <a:spcPts val="0"/>
              </a:spcBef>
              <a:spcAft>
                <a:spcPts val="0"/>
              </a:spcAft>
              <a:buNone/>
            </a:pPr>
            <a:r>
              <a:t/>
            </a:r>
            <a:endParaRPr sz="1277">
              <a:latin typeface="Sora"/>
              <a:ea typeface="Sora"/>
              <a:cs typeface="Sora"/>
              <a:sym typeface="Sora"/>
            </a:endParaRPr>
          </a:p>
        </p:txBody>
      </p:sp>
      <p:sp>
        <p:nvSpPr>
          <p:cNvPr id="236" name="Google Shape;236;g3f68012ffa0_0_13"/>
          <p:cNvSpPr/>
          <p:nvPr/>
        </p:nvSpPr>
        <p:spPr>
          <a:xfrm>
            <a:off x="6500175" y="3152256"/>
            <a:ext cx="2339400" cy="2430600"/>
          </a:xfrm>
          <a:prstGeom prst="roundRect">
            <a:avLst>
              <a:gd fmla="val 16667" name="adj"/>
            </a:avLst>
          </a:prstGeom>
          <a:solidFill>
            <a:srgbClr val="B6D7A8"/>
          </a:solidFill>
          <a:ln cap="flat" cmpd="sng" w="9175">
            <a:solidFill>
              <a:srgbClr val="44546A"/>
            </a:solidFill>
            <a:prstDash val="solid"/>
            <a:round/>
            <a:headEnd len="sm" w="sm" type="none"/>
            <a:tailEnd len="sm" w="sm" type="none"/>
          </a:ln>
        </p:spPr>
        <p:txBody>
          <a:bodyPr anchorCtr="0" anchor="ctr" bIns="88150" lIns="88150" spcFirstLastPara="1" rIns="88150" wrap="square" tIns="88150">
            <a:noAutofit/>
          </a:bodyPr>
          <a:lstStyle/>
          <a:p>
            <a:pPr indent="0" lvl="0" marL="0" rtl="0" algn="ctr">
              <a:spcBef>
                <a:spcPts val="0"/>
              </a:spcBef>
              <a:spcAft>
                <a:spcPts val="0"/>
              </a:spcAft>
              <a:buNone/>
            </a:pPr>
            <a:r>
              <a:t/>
            </a:r>
            <a:endParaRPr sz="1350">
              <a:latin typeface="Sora"/>
              <a:ea typeface="Sora"/>
              <a:cs typeface="Sora"/>
              <a:sym typeface="Sora"/>
            </a:endParaRPr>
          </a:p>
        </p:txBody>
      </p:sp>
      <p:sp>
        <p:nvSpPr>
          <p:cNvPr id="237" name="Google Shape;237;g3f68012ffa0_0_13"/>
          <p:cNvSpPr/>
          <p:nvPr/>
        </p:nvSpPr>
        <p:spPr>
          <a:xfrm>
            <a:off x="6687329" y="2004425"/>
            <a:ext cx="1964700" cy="834600"/>
          </a:xfrm>
          <a:prstGeom prst="roundRect">
            <a:avLst>
              <a:gd fmla="val 16667" name="adj"/>
            </a:avLst>
          </a:prstGeom>
          <a:solidFill>
            <a:schemeClr val="accent6"/>
          </a:solidFill>
          <a:ln cap="flat" cmpd="sng" w="9175">
            <a:solidFill>
              <a:srgbClr val="44546A"/>
            </a:solidFill>
            <a:prstDash val="solid"/>
            <a:round/>
            <a:headEnd len="sm" w="sm" type="none"/>
            <a:tailEnd len="sm" w="sm" type="none"/>
          </a:ln>
        </p:spPr>
        <p:txBody>
          <a:bodyPr anchorCtr="0" anchor="ctr" bIns="88150" lIns="88150" spcFirstLastPara="1" rIns="88150" wrap="square" tIns="88150">
            <a:noAutofit/>
          </a:bodyPr>
          <a:lstStyle/>
          <a:p>
            <a:pPr indent="0" lvl="0" marL="0" rtl="0" algn="ctr">
              <a:spcBef>
                <a:spcPts val="0"/>
              </a:spcBef>
              <a:spcAft>
                <a:spcPts val="0"/>
              </a:spcAft>
              <a:buNone/>
            </a:pPr>
            <a:r>
              <a:t/>
            </a:r>
            <a:endParaRPr sz="1350">
              <a:latin typeface="Sora"/>
              <a:ea typeface="Sora"/>
              <a:cs typeface="Sora"/>
              <a:sym typeface="Sora"/>
            </a:endParaRPr>
          </a:p>
        </p:txBody>
      </p:sp>
      <p:sp>
        <p:nvSpPr>
          <p:cNvPr id="238" name="Google Shape;238;g3f68012ffa0_0_13"/>
          <p:cNvSpPr txBox="1"/>
          <p:nvPr/>
        </p:nvSpPr>
        <p:spPr>
          <a:xfrm>
            <a:off x="6687329" y="2159451"/>
            <a:ext cx="1964700" cy="523500"/>
          </a:xfrm>
          <a:prstGeom prst="rect">
            <a:avLst/>
          </a:prstGeom>
          <a:noFill/>
          <a:ln>
            <a:noFill/>
          </a:ln>
        </p:spPr>
        <p:txBody>
          <a:bodyPr anchorCtr="0" anchor="t" bIns="88150" lIns="88150" spcFirstLastPara="1" rIns="88150" wrap="square" tIns="88150">
            <a:noAutofit/>
          </a:bodyPr>
          <a:lstStyle/>
          <a:p>
            <a:pPr indent="0" lvl="0" marL="0" rtl="0" algn="ctr">
              <a:spcBef>
                <a:spcPts val="0"/>
              </a:spcBef>
              <a:spcAft>
                <a:spcPts val="0"/>
              </a:spcAft>
              <a:buNone/>
            </a:pPr>
            <a:r>
              <a:rPr b="1" lang="en-US" sz="1832">
                <a:latin typeface="Sora"/>
                <a:ea typeface="Sora"/>
                <a:cs typeface="Sora"/>
                <a:sym typeface="Sora"/>
              </a:rPr>
              <a:t>Keep Informed</a:t>
            </a:r>
            <a:endParaRPr b="1" sz="1832">
              <a:solidFill>
                <a:srgbClr val="000000"/>
              </a:solidFill>
              <a:latin typeface="Sora"/>
              <a:ea typeface="Sora"/>
              <a:cs typeface="Sora"/>
              <a:sym typeface="Sora"/>
            </a:endParaRPr>
          </a:p>
        </p:txBody>
      </p:sp>
      <p:sp>
        <p:nvSpPr>
          <p:cNvPr id="239" name="Google Shape;239;g3f68012ffa0_0_13"/>
          <p:cNvSpPr txBox="1"/>
          <p:nvPr/>
        </p:nvSpPr>
        <p:spPr>
          <a:xfrm>
            <a:off x="6583825" y="3152249"/>
            <a:ext cx="2255700" cy="2254500"/>
          </a:xfrm>
          <a:prstGeom prst="rect">
            <a:avLst/>
          </a:prstGeom>
          <a:noFill/>
          <a:ln>
            <a:noFill/>
          </a:ln>
        </p:spPr>
        <p:txBody>
          <a:bodyPr anchorCtr="0" anchor="t" bIns="91325" lIns="91325" spcFirstLastPara="1" rIns="91325" wrap="square" tIns="91325">
            <a:noAutofit/>
          </a:bodyPr>
          <a:lstStyle/>
          <a:p>
            <a:pPr indent="0" lvl="0" marL="0" rtl="0" algn="l">
              <a:spcBef>
                <a:spcPts val="0"/>
              </a:spcBef>
              <a:spcAft>
                <a:spcPts val="0"/>
              </a:spcAft>
              <a:buNone/>
            </a:pPr>
            <a:r>
              <a:rPr b="1" lang="en-US" sz="1231">
                <a:latin typeface="Sora"/>
                <a:ea typeface="Sora"/>
                <a:cs typeface="Sora"/>
                <a:sym typeface="Sora"/>
              </a:rPr>
              <a:t>Low </a:t>
            </a:r>
            <a:r>
              <a:rPr b="1" lang="en-US" sz="1231">
                <a:latin typeface="Sora"/>
                <a:ea typeface="Sora"/>
                <a:cs typeface="Sora"/>
                <a:sym typeface="Sora"/>
              </a:rPr>
              <a:t>Power, High Interest</a:t>
            </a:r>
            <a:endParaRPr b="1" sz="1231">
              <a:latin typeface="Sora"/>
              <a:ea typeface="Sora"/>
              <a:cs typeface="Sora"/>
              <a:sym typeface="Sora"/>
            </a:endParaRPr>
          </a:p>
          <a:p>
            <a:pPr indent="0" lvl="0" marL="0" rtl="0" algn="l">
              <a:lnSpc>
                <a:spcPct val="115000"/>
              </a:lnSpc>
              <a:spcBef>
                <a:spcPts val="1157"/>
              </a:spcBef>
              <a:spcAft>
                <a:spcPts val="0"/>
              </a:spcAft>
              <a:buNone/>
            </a:pPr>
            <a:r>
              <a:rPr lang="en-US" sz="1253">
                <a:solidFill>
                  <a:schemeClr val="dk1"/>
                </a:solidFill>
                <a:latin typeface="Sora"/>
                <a:ea typeface="Sora"/>
                <a:cs typeface="Sora"/>
                <a:sym typeface="Sora"/>
              </a:rPr>
              <a:t>- </a:t>
            </a:r>
            <a:r>
              <a:rPr lang="en-US" sz="1253">
                <a:solidFill>
                  <a:schemeClr val="dk1"/>
                </a:solidFill>
                <a:latin typeface="Sora"/>
                <a:ea typeface="Sora"/>
                <a:cs typeface="Sora"/>
                <a:sym typeface="Sora"/>
              </a:rPr>
              <a:t>Share regular updates.</a:t>
            </a:r>
            <a:endParaRPr sz="1253">
              <a:solidFill>
                <a:schemeClr val="dk1"/>
              </a:solidFill>
              <a:latin typeface="Sora"/>
              <a:ea typeface="Sora"/>
              <a:cs typeface="Sora"/>
              <a:sym typeface="Sora"/>
            </a:endParaRPr>
          </a:p>
          <a:p>
            <a:pPr indent="0" lvl="0" marL="0" rtl="0" algn="l">
              <a:lnSpc>
                <a:spcPct val="115000"/>
              </a:lnSpc>
              <a:spcBef>
                <a:spcPts val="1157"/>
              </a:spcBef>
              <a:spcAft>
                <a:spcPts val="0"/>
              </a:spcAft>
              <a:buNone/>
            </a:pPr>
            <a:r>
              <a:rPr lang="en-US" sz="1253">
                <a:solidFill>
                  <a:schemeClr val="dk1"/>
                </a:solidFill>
                <a:latin typeface="Sora"/>
                <a:ea typeface="Sora"/>
                <a:cs typeface="Sora"/>
                <a:sym typeface="Sora"/>
              </a:rPr>
              <a:t>- Encourage feedback and participation.</a:t>
            </a:r>
            <a:endParaRPr sz="1253">
              <a:solidFill>
                <a:schemeClr val="dk1"/>
              </a:solidFill>
              <a:latin typeface="Sora"/>
              <a:ea typeface="Sora"/>
              <a:cs typeface="Sora"/>
              <a:sym typeface="Sora"/>
            </a:endParaRPr>
          </a:p>
          <a:p>
            <a:pPr indent="0" lvl="0" marL="0" rtl="0" algn="l">
              <a:spcBef>
                <a:spcPts val="1157"/>
              </a:spcBef>
              <a:spcAft>
                <a:spcPts val="0"/>
              </a:spcAft>
              <a:buNone/>
            </a:pPr>
            <a:r>
              <a:rPr b="1" lang="en-US" sz="1231">
                <a:latin typeface="Sora"/>
                <a:ea typeface="Sora"/>
                <a:cs typeface="Sora"/>
                <a:sym typeface="Sora"/>
              </a:rPr>
              <a:t>e.g., </a:t>
            </a:r>
            <a:r>
              <a:rPr lang="en-US" sz="1231">
                <a:latin typeface="Sora"/>
                <a:ea typeface="Sora"/>
                <a:cs typeface="Sora"/>
                <a:sym typeface="Sora"/>
              </a:rPr>
              <a:t>Teachers, Students, Parents, Support Staff</a:t>
            </a:r>
            <a:endParaRPr sz="1231">
              <a:latin typeface="Sora"/>
              <a:ea typeface="Sora"/>
              <a:cs typeface="Sora"/>
              <a:sym typeface="Sora"/>
            </a:endParaRPr>
          </a:p>
          <a:p>
            <a:pPr indent="0" lvl="0" marL="0" rtl="0" algn="l">
              <a:spcBef>
                <a:spcPts val="0"/>
              </a:spcBef>
              <a:spcAft>
                <a:spcPts val="0"/>
              </a:spcAft>
              <a:buNone/>
            </a:pPr>
            <a:r>
              <a:t/>
            </a:r>
            <a:endParaRPr sz="1231">
              <a:latin typeface="Sora"/>
              <a:ea typeface="Sora"/>
              <a:cs typeface="Sora"/>
              <a:sym typeface="Sora"/>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bg>
      <p:bgPr>
        <a:solidFill>
          <a:schemeClr val="lt1"/>
        </a:solidFill>
      </p:bgPr>
    </p:bg>
    <p:spTree>
      <p:nvGrpSpPr>
        <p:cNvPr id="244" name="Shape 244"/>
        <p:cNvGrpSpPr/>
        <p:nvPr/>
      </p:nvGrpSpPr>
      <p:grpSpPr>
        <a:xfrm>
          <a:off x="0" y="0"/>
          <a:ext cx="0" cy="0"/>
          <a:chOff x="0" y="0"/>
          <a:chExt cx="0" cy="0"/>
        </a:xfrm>
      </p:grpSpPr>
      <p:sp>
        <p:nvSpPr>
          <p:cNvPr id="245" name="Google Shape;245;g3f6927e120f_0_53"/>
          <p:cNvSpPr/>
          <p:nvPr/>
        </p:nvSpPr>
        <p:spPr>
          <a:xfrm>
            <a:off x="564225" y="287450"/>
            <a:ext cx="4835100" cy="262800"/>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FF6B45"/>
              </a:buClr>
              <a:buSzPts val="1035"/>
              <a:buFont typeface="Arial"/>
              <a:buNone/>
            </a:pPr>
            <a:r>
              <a:rPr b="1" i="0" lang="en-US" sz="1035" u="none" cap="none" strike="noStrike">
                <a:solidFill>
                  <a:srgbClr val="FF6B45"/>
                </a:solidFill>
                <a:latin typeface="Sora"/>
                <a:ea typeface="Sora"/>
                <a:cs typeface="Sora"/>
                <a:sym typeface="Sora"/>
              </a:rPr>
              <a:t>CASE STUDY </a:t>
            </a:r>
            <a:endParaRPr i="0" sz="1035" u="none" cap="none" strike="noStrike">
              <a:solidFill>
                <a:srgbClr val="FF6B45"/>
              </a:solidFill>
              <a:latin typeface="Sora"/>
              <a:ea typeface="Sora"/>
              <a:cs typeface="Sora"/>
              <a:sym typeface="Sora"/>
            </a:endParaRPr>
          </a:p>
        </p:txBody>
      </p:sp>
      <p:sp>
        <p:nvSpPr>
          <p:cNvPr id="246" name="Google Shape;246;g3f6927e120f_0_53"/>
          <p:cNvSpPr txBox="1"/>
          <p:nvPr/>
        </p:nvSpPr>
        <p:spPr>
          <a:xfrm>
            <a:off x="516601" y="522500"/>
            <a:ext cx="11090700" cy="721500"/>
          </a:xfrm>
          <a:prstGeom prst="rect">
            <a:avLst/>
          </a:prstGeom>
          <a:noFill/>
          <a:ln>
            <a:noFill/>
          </a:ln>
        </p:spPr>
        <p:txBody>
          <a:bodyPr anchorCtr="0" anchor="t" bIns="52525" lIns="0" spcFirstLastPara="1" rIns="105100" wrap="square" tIns="0">
            <a:spAutoFit/>
          </a:bodyPr>
          <a:lstStyle/>
          <a:p>
            <a:pPr indent="0" lvl="0" marL="0" marR="0" rtl="0" algn="l">
              <a:lnSpc>
                <a:spcPct val="115000"/>
              </a:lnSpc>
              <a:spcBef>
                <a:spcPts val="2069"/>
              </a:spcBef>
              <a:spcAft>
                <a:spcPts val="460"/>
              </a:spcAft>
              <a:buClr>
                <a:schemeClr val="dk1"/>
              </a:buClr>
              <a:buSzPts val="1264"/>
              <a:buFont typeface="Arial"/>
              <a:buNone/>
            </a:pPr>
            <a:r>
              <a:rPr b="1" lang="en-US" sz="4343">
                <a:solidFill>
                  <a:schemeClr val="dk1"/>
                </a:solidFill>
                <a:latin typeface="Sora"/>
                <a:ea typeface="Sora"/>
                <a:cs typeface="Sora"/>
                <a:sym typeface="Sora"/>
              </a:rPr>
              <a:t>Case Study: The Power of Negotiation</a:t>
            </a:r>
            <a:endParaRPr b="1" i="0" sz="6297" u="none" cap="none" strike="noStrike">
              <a:solidFill>
                <a:schemeClr val="dk1"/>
              </a:solidFill>
              <a:latin typeface="Sora"/>
              <a:ea typeface="Sora"/>
              <a:cs typeface="Sora"/>
              <a:sym typeface="Sora"/>
            </a:endParaRPr>
          </a:p>
        </p:txBody>
      </p:sp>
      <p:sp>
        <p:nvSpPr>
          <p:cNvPr id="247" name="Google Shape;247;g3f6927e120f_0_53"/>
          <p:cNvSpPr txBox="1"/>
          <p:nvPr/>
        </p:nvSpPr>
        <p:spPr>
          <a:xfrm>
            <a:off x="476875" y="1190625"/>
            <a:ext cx="2286900" cy="435000"/>
          </a:xfrm>
          <a:prstGeom prst="rect">
            <a:avLst/>
          </a:prstGeom>
          <a:noFill/>
          <a:ln>
            <a:noFill/>
          </a:ln>
        </p:spPr>
        <p:txBody>
          <a:bodyPr anchorCtr="0" anchor="t" bIns="105100" lIns="105100" spcFirstLastPara="1" rIns="105100" wrap="square" tIns="105100">
            <a:noAutofit/>
          </a:bodyPr>
          <a:lstStyle/>
          <a:p>
            <a:pPr indent="0" lvl="0" marL="0" marR="0" rtl="0" algn="l">
              <a:lnSpc>
                <a:spcPct val="100000"/>
              </a:lnSpc>
              <a:spcBef>
                <a:spcPts val="0"/>
              </a:spcBef>
              <a:spcAft>
                <a:spcPts val="0"/>
              </a:spcAft>
              <a:buClr>
                <a:srgbClr val="000000"/>
              </a:buClr>
              <a:buSzPts val="1409"/>
              <a:buFont typeface="Arial"/>
              <a:buNone/>
            </a:pPr>
            <a:r>
              <a:rPr b="1" i="0" lang="en-US" sz="1409" u="none" cap="none" strike="noStrike">
                <a:solidFill>
                  <a:srgbClr val="888888"/>
                </a:solidFill>
                <a:latin typeface="Sora"/>
                <a:ea typeface="Sora"/>
                <a:cs typeface="Sora"/>
                <a:sym typeface="Sora"/>
              </a:rPr>
              <a:t>VIDEO:</a:t>
            </a:r>
            <a:endParaRPr b="1" i="0" sz="1409" u="none" cap="none" strike="noStrike">
              <a:solidFill>
                <a:srgbClr val="888888"/>
              </a:solidFill>
              <a:latin typeface="Sora"/>
              <a:ea typeface="Sora"/>
              <a:cs typeface="Sora"/>
              <a:sym typeface="Sora"/>
            </a:endParaRPr>
          </a:p>
        </p:txBody>
      </p:sp>
      <p:sp>
        <p:nvSpPr>
          <p:cNvPr id="248" name="Google Shape;248;g3f6927e120f_0_53"/>
          <p:cNvSpPr txBox="1"/>
          <p:nvPr/>
        </p:nvSpPr>
        <p:spPr>
          <a:xfrm>
            <a:off x="476875" y="1565275"/>
            <a:ext cx="6600300" cy="435000"/>
          </a:xfrm>
          <a:prstGeom prst="rect">
            <a:avLst/>
          </a:prstGeom>
          <a:noFill/>
          <a:ln>
            <a:noFill/>
          </a:ln>
        </p:spPr>
        <p:txBody>
          <a:bodyPr anchorCtr="0" anchor="t" bIns="105100" lIns="105100" spcFirstLastPara="1" rIns="105100" wrap="square" tIns="105100">
            <a:noAutofit/>
          </a:bodyPr>
          <a:lstStyle/>
          <a:p>
            <a:pPr indent="0" lvl="0" marL="0" marR="0" rtl="0" algn="l">
              <a:lnSpc>
                <a:spcPct val="100000"/>
              </a:lnSpc>
              <a:spcBef>
                <a:spcPts val="0"/>
              </a:spcBef>
              <a:spcAft>
                <a:spcPts val="0"/>
              </a:spcAft>
              <a:buClr>
                <a:srgbClr val="000000"/>
              </a:buClr>
              <a:buSzPts val="1809"/>
              <a:buFont typeface="Arial"/>
              <a:buNone/>
            </a:pPr>
            <a:r>
              <a:rPr lang="en-US" sz="1809" u="sng">
                <a:solidFill>
                  <a:schemeClr val="hlink"/>
                </a:solidFill>
                <a:latin typeface="Sora"/>
                <a:ea typeface="Sora"/>
                <a:cs typeface="Sora"/>
                <a:sym typeface="Sora"/>
                <a:hlinkClick r:id="rId3"/>
              </a:rPr>
              <a:t>https://www.youtube.com/watch?v=7FwI-U50dzc&amp;t=3s</a:t>
            </a:r>
            <a:endParaRPr i="0" sz="1809" u="none" cap="none" strike="noStrike">
              <a:solidFill>
                <a:schemeClr val="accent1"/>
              </a:solidFill>
              <a:latin typeface="Sora"/>
              <a:ea typeface="Sora"/>
              <a:cs typeface="Sora"/>
              <a:sym typeface="Sora"/>
            </a:endParaRPr>
          </a:p>
        </p:txBody>
      </p:sp>
      <p:sp>
        <p:nvSpPr>
          <p:cNvPr id="249" name="Google Shape;249;g3f6927e120f_0_53"/>
          <p:cNvSpPr txBox="1"/>
          <p:nvPr/>
        </p:nvSpPr>
        <p:spPr>
          <a:xfrm>
            <a:off x="476875" y="2076400"/>
            <a:ext cx="11352900" cy="41382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1200"/>
              </a:spcBef>
              <a:spcAft>
                <a:spcPts val="0"/>
              </a:spcAft>
              <a:buNone/>
            </a:pPr>
            <a:r>
              <a:rPr b="1" lang="en-US">
                <a:solidFill>
                  <a:schemeClr val="dk1"/>
                </a:solidFill>
                <a:latin typeface="Sora"/>
                <a:ea typeface="Sora"/>
                <a:cs typeface="Sora"/>
                <a:sym typeface="Sora"/>
              </a:rPr>
              <a:t>SUMMARY</a:t>
            </a:r>
            <a:endParaRPr b="1">
              <a:solidFill>
                <a:schemeClr val="dk1"/>
              </a:solidFill>
              <a:latin typeface="Sora"/>
              <a:ea typeface="Sora"/>
              <a:cs typeface="Sora"/>
              <a:sym typeface="Sora"/>
            </a:endParaRPr>
          </a:p>
          <a:p>
            <a:pPr indent="0" lvl="0" marL="0" rtl="0" algn="l">
              <a:lnSpc>
                <a:spcPct val="115000"/>
              </a:lnSpc>
              <a:spcBef>
                <a:spcPts val="1200"/>
              </a:spcBef>
              <a:spcAft>
                <a:spcPts val="0"/>
              </a:spcAft>
              <a:buNone/>
            </a:pPr>
            <a:r>
              <a:rPr lang="en-US">
                <a:solidFill>
                  <a:schemeClr val="dk1"/>
                </a:solidFill>
                <a:latin typeface="Sora"/>
                <a:ea typeface="Sora"/>
                <a:cs typeface="Sora"/>
                <a:sym typeface="Sora"/>
              </a:rPr>
              <a:t>- </a:t>
            </a:r>
            <a:r>
              <a:rPr lang="en-US">
                <a:solidFill>
                  <a:schemeClr val="dk1"/>
                </a:solidFill>
                <a:latin typeface="Sora"/>
                <a:ea typeface="Sora"/>
                <a:cs typeface="Sora"/>
                <a:sym typeface="Sora"/>
              </a:rPr>
              <a:t>The video explains that negotiation is a critical professional skill used to resolve conflicts, make decisions, and create mutually beneficial outcomes in the workplace.</a:t>
            </a:r>
            <a:endParaRPr>
              <a:solidFill>
                <a:schemeClr val="dk1"/>
              </a:solidFill>
              <a:latin typeface="Sora"/>
              <a:ea typeface="Sora"/>
              <a:cs typeface="Sora"/>
              <a:sym typeface="Sora"/>
            </a:endParaRPr>
          </a:p>
          <a:p>
            <a:pPr indent="0" lvl="0" marL="0" rtl="0" algn="l">
              <a:lnSpc>
                <a:spcPct val="115000"/>
              </a:lnSpc>
              <a:spcBef>
                <a:spcPts val="1200"/>
              </a:spcBef>
              <a:spcAft>
                <a:spcPts val="0"/>
              </a:spcAft>
              <a:buClr>
                <a:schemeClr val="dk1"/>
              </a:buClr>
              <a:buSzPts val="1100"/>
              <a:buFont typeface="Arial"/>
              <a:buNone/>
            </a:pPr>
            <a:r>
              <a:rPr lang="en-US">
                <a:solidFill>
                  <a:schemeClr val="dk1"/>
                </a:solidFill>
                <a:latin typeface="Sora"/>
                <a:ea typeface="Sora"/>
                <a:cs typeface="Sora"/>
                <a:sym typeface="Sora"/>
              </a:rPr>
              <a:t>- It highlights three essential negotiation skills: </a:t>
            </a:r>
            <a:r>
              <a:rPr b="1" lang="en-US">
                <a:solidFill>
                  <a:schemeClr val="dk1"/>
                </a:solidFill>
                <a:latin typeface="Sora"/>
                <a:ea typeface="Sora"/>
                <a:cs typeface="Sora"/>
                <a:sym typeface="Sora"/>
              </a:rPr>
              <a:t>Effective communication</a:t>
            </a:r>
            <a:r>
              <a:rPr lang="en-US">
                <a:solidFill>
                  <a:schemeClr val="dk1"/>
                </a:solidFill>
                <a:latin typeface="Sora"/>
                <a:ea typeface="Sora"/>
                <a:cs typeface="Sora"/>
                <a:sym typeface="Sora"/>
              </a:rPr>
              <a:t>, </a:t>
            </a:r>
            <a:r>
              <a:rPr b="1" lang="en-US">
                <a:solidFill>
                  <a:schemeClr val="dk1"/>
                </a:solidFill>
                <a:latin typeface="Sora"/>
                <a:ea typeface="Sora"/>
                <a:cs typeface="Sora"/>
                <a:sym typeface="Sora"/>
              </a:rPr>
              <a:t>Emotional Intelligence</a:t>
            </a:r>
            <a:r>
              <a:rPr lang="en-US">
                <a:solidFill>
                  <a:schemeClr val="dk1"/>
                </a:solidFill>
                <a:latin typeface="Sora"/>
                <a:ea typeface="Sora"/>
                <a:cs typeface="Sora"/>
                <a:sym typeface="Sora"/>
              </a:rPr>
              <a:t>, and </a:t>
            </a:r>
            <a:r>
              <a:rPr b="1" lang="en-US">
                <a:solidFill>
                  <a:schemeClr val="dk1"/>
                </a:solidFill>
                <a:latin typeface="Sora"/>
                <a:ea typeface="Sora"/>
                <a:cs typeface="Sora"/>
                <a:sym typeface="Sora"/>
              </a:rPr>
              <a:t>Value Creation</a:t>
            </a:r>
            <a:r>
              <a:rPr lang="en-US">
                <a:solidFill>
                  <a:schemeClr val="dk1"/>
                </a:solidFill>
                <a:latin typeface="Sora"/>
                <a:ea typeface="Sora"/>
                <a:cs typeface="Sora"/>
                <a:sym typeface="Sora"/>
              </a:rPr>
              <a:t>, emphasizing that successful negotiations require understanding both your own and the other party's interests.</a:t>
            </a:r>
            <a:endParaRPr>
              <a:solidFill>
                <a:schemeClr val="dk1"/>
              </a:solidFill>
              <a:latin typeface="Sora"/>
              <a:ea typeface="Sora"/>
              <a:cs typeface="Sora"/>
              <a:sym typeface="Sora"/>
            </a:endParaRPr>
          </a:p>
          <a:p>
            <a:pPr indent="0" lvl="0" marL="0" rtl="0" algn="l">
              <a:lnSpc>
                <a:spcPct val="115000"/>
              </a:lnSpc>
              <a:spcBef>
                <a:spcPts val="1200"/>
              </a:spcBef>
              <a:spcAft>
                <a:spcPts val="0"/>
              </a:spcAft>
              <a:buNone/>
            </a:pPr>
            <a:r>
              <a:rPr lang="en-US">
                <a:solidFill>
                  <a:schemeClr val="dk1"/>
                </a:solidFill>
                <a:latin typeface="Sora"/>
                <a:ea typeface="Sora"/>
                <a:cs typeface="Sora"/>
                <a:sym typeface="Sora"/>
              </a:rPr>
              <a:t>- Rather than viewing negotiation as a competition, the video encourages a collaborative approach that builds trust, strengthens relationships, and leads to sustainable agreements.</a:t>
            </a:r>
            <a:endParaRPr>
              <a:solidFill>
                <a:schemeClr val="dk1"/>
              </a:solidFill>
              <a:latin typeface="Sora"/>
              <a:ea typeface="Sora"/>
              <a:cs typeface="Sora"/>
              <a:sym typeface="Sora"/>
            </a:endParaRPr>
          </a:p>
          <a:p>
            <a:pPr indent="0" lvl="0" marL="0" rtl="0" algn="l">
              <a:lnSpc>
                <a:spcPct val="115000"/>
              </a:lnSpc>
              <a:spcBef>
                <a:spcPts val="1400"/>
              </a:spcBef>
              <a:spcAft>
                <a:spcPts val="0"/>
              </a:spcAft>
              <a:buClr>
                <a:schemeClr val="dk1"/>
              </a:buClr>
              <a:buSzPts val="1100"/>
              <a:buFont typeface="Arial"/>
              <a:buNone/>
            </a:pPr>
            <a:r>
              <a:rPr b="1" lang="en-US">
                <a:solidFill>
                  <a:schemeClr val="dk1"/>
                </a:solidFill>
                <a:latin typeface="Sora"/>
                <a:ea typeface="Sora"/>
                <a:cs typeface="Sora"/>
                <a:sym typeface="Sora"/>
              </a:rPr>
              <a:t>INSIGHTS</a:t>
            </a:r>
            <a:endParaRPr b="1">
              <a:solidFill>
                <a:schemeClr val="dk1"/>
              </a:solidFill>
              <a:latin typeface="Sora"/>
              <a:ea typeface="Sora"/>
              <a:cs typeface="Sora"/>
              <a:sym typeface="Sora"/>
            </a:endParaRPr>
          </a:p>
          <a:p>
            <a:pPr indent="0" lvl="0" marL="0" rtl="0" algn="l">
              <a:lnSpc>
                <a:spcPct val="115000"/>
              </a:lnSpc>
              <a:spcBef>
                <a:spcPts val="1200"/>
              </a:spcBef>
              <a:spcAft>
                <a:spcPts val="0"/>
              </a:spcAft>
              <a:buNone/>
            </a:pPr>
            <a:r>
              <a:rPr lang="en-US">
                <a:solidFill>
                  <a:schemeClr val="dk1"/>
                </a:solidFill>
                <a:latin typeface="Sora"/>
                <a:ea typeface="Sora"/>
                <a:cs typeface="Sora"/>
                <a:sym typeface="Sora"/>
              </a:rPr>
              <a:t>- </a:t>
            </a:r>
            <a:r>
              <a:rPr lang="en-US">
                <a:solidFill>
                  <a:schemeClr val="dk1"/>
                </a:solidFill>
                <a:latin typeface="Sora"/>
                <a:ea typeface="Sora"/>
                <a:cs typeface="Sora"/>
                <a:sym typeface="Sora"/>
              </a:rPr>
              <a:t>Effective negotiation is driven by </a:t>
            </a:r>
            <a:r>
              <a:rPr b="1" lang="en-US">
                <a:solidFill>
                  <a:schemeClr val="dk1"/>
                </a:solidFill>
                <a:latin typeface="Sora"/>
                <a:ea typeface="Sora"/>
                <a:cs typeface="Sora"/>
                <a:sym typeface="Sora"/>
              </a:rPr>
              <a:t>thorough preparation and active listening</a:t>
            </a:r>
            <a:r>
              <a:rPr lang="en-US">
                <a:solidFill>
                  <a:schemeClr val="dk1"/>
                </a:solidFill>
                <a:latin typeface="Sora"/>
                <a:ea typeface="Sora"/>
                <a:cs typeface="Sora"/>
                <a:sym typeface="Sora"/>
              </a:rPr>
              <a:t>, enabling professionals to identify shared interests and make informed decisions.</a:t>
            </a:r>
            <a:endParaRPr>
              <a:solidFill>
                <a:schemeClr val="dk1"/>
              </a:solidFill>
              <a:latin typeface="Sora"/>
              <a:ea typeface="Sora"/>
              <a:cs typeface="Sora"/>
              <a:sym typeface="Sora"/>
            </a:endParaRPr>
          </a:p>
          <a:p>
            <a:pPr indent="0" lvl="0" marL="0" rtl="0" algn="l">
              <a:lnSpc>
                <a:spcPct val="115000"/>
              </a:lnSpc>
              <a:spcBef>
                <a:spcPts val="1200"/>
              </a:spcBef>
              <a:spcAft>
                <a:spcPts val="1200"/>
              </a:spcAft>
              <a:buNone/>
            </a:pPr>
            <a:r>
              <a:rPr lang="en-US">
                <a:solidFill>
                  <a:schemeClr val="dk1"/>
                </a:solidFill>
                <a:latin typeface="Sora"/>
                <a:ea typeface="Sora"/>
                <a:cs typeface="Sora"/>
                <a:sym typeface="Sora"/>
              </a:rPr>
              <a:t>- The best negotiations create </a:t>
            </a:r>
            <a:r>
              <a:rPr b="1" lang="en-US">
                <a:solidFill>
                  <a:schemeClr val="dk1"/>
                </a:solidFill>
                <a:latin typeface="Sora"/>
                <a:ea typeface="Sora"/>
                <a:cs typeface="Sora"/>
                <a:sym typeface="Sora"/>
              </a:rPr>
              <a:t>win-win outcomes</a:t>
            </a:r>
            <a:r>
              <a:rPr lang="en-US">
                <a:solidFill>
                  <a:schemeClr val="dk1"/>
                </a:solidFill>
                <a:latin typeface="Sora"/>
                <a:ea typeface="Sora"/>
                <a:cs typeface="Sora"/>
                <a:sym typeface="Sora"/>
              </a:rPr>
              <a:t>, fostering long-term relationships instead of focusing solely on short-term gains.</a:t>
            </a:r>
            <a:endParaRPr>
              <a:solidFill>
                <a:schemeClr val="dk1"/>
              </a:solidFill>
              <a:latin typeface="Sora"/>
              <a:ea typeface="Sora"/>
              <a:cs typeface="Sora"/>
              <a:sym typeface="Sora"/>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4" name="Shape 254"/>
        <p:cNvGrpSpPr/>
        <p:nvPr/>
      </p:nvGrpSpPr>
      <p:grpSpPr>
        <a:xfrm>
          <a:off x="0" y="0"/>
          <a:ext cx="0" cy="0"/>
          <a:chOff x="0" y="0"/>
          <a:chExt cx="0" cy="0"/>
        </a:xfrm>
      </p:grpSpPr>
      <p:pic>
        <p:nvPicPr>
          <p:cNvPr descr="As a business professional, it’s almost guaranteed you’ll be required to participate in negotiations, regardless of your job title or industry. Here are three essential skills for mastering the art of negotiation.&#10;&#10;Explore other negotiation skills you can benefit from on our Business Insights Blog: https://hbs.me/5crsj6wj&#10;Learn more about our online course Negotiation Mastery: https://hbs.me/2p99aspa&#10;Explore all our leadership and management certificate courses: https://hbs.me/yesw6bxa&#10;&#10;#negotiations #negotiationskills #leadershipskills" id="255" name="Google Shape;255;g3f60c2c1f30_0_5" title="3 Negotiation Skills All Professionals Can Benefit From | Business: Explained">
            <a:hlinkClick r:id="rId3"/>
          </p:cNvPr>
          <p:cNvPicPr preferRelativeResize="0"/>
          <p:nvPr/>
        </p:nvPicPr>
        <p:blipFill>
          <a:blip r:embed="rId4">
            <a:alphaModFix/>
          </a:blip>
          <a:stretch>
            <a:fillRect/>
          </a:stretch>
        </p:blipFill>
        <p:spPr>
          <a:xfrm>
            <a:off x="0" y="0"/>
            <a:ext cx="12191675" cy="6857817"/>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55"/>
                                        </p:tgtEl>
                                        <p:attrNameLst>
                                          <p:attrName>style.visibility</p:attrName>
                                        </p:attrNameLst>
                                      </p:cBhvr>
                                      <p:to>
                                        <p:strVal val="visible"/>
                                      </p:to>
                                    </p:set>
                                    <p:animEffect filter="fade" transition="in">
                                      <p:cBhvr>
                                        <p:cTn dur="1000"/>
                                        <p:tgtEl>
                                          <p:spTgt spid="25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59" name="Shape 259"/>
        <p:cNvGrpSpPr/>
        <p:nvPr/>
      </p:nvGrpSpPr>
      <p:grpSpPr>
        <a:xfrm>
          <a:off x="0" y="0"/>
          <a:ext cx="0" cy="0"/>
          <a:chOff x="0" y="0"/>
          <a:chExt cx="0" cy="0"/>
        </a:xfrm>
      </p:grpSpPr>
      <p:sp>
        <p:nvSpPr>
          <p:cNvPr id="260" name="Google Shape;260;g3f9502ba78a_0_0"/>
          <p:cNvSpPr txBox="1"/>
          <p:nvPr/>
        </p:nvSpPr>
        <p:spPr>
          <a:xfrm>
            <a:off x="502925" y="544125"/>
            <a:ext cx="10541400" cy="646500"/>
          </a:xfrm>
          <a:prstGeom prst="rect">
            <a:avLst/>
          </a:prstGeom>
          <a:noFill/>
          <a:ln>
            <a:noFill/>
          </a:ln>
        </p:spPr>
        <p:txBody>
          <a:bodyPr anchorCtr="0" anchor="t" bIns="45700" lIns="0" spcFirstLastPara="1" rIns="91425" wrap="square" tIns="0">
            <a:spAutoFit/>
          </a:bodyPr>
          <a:lstStyle/>
          <a:p>
            <a:pPr indent="0" lvl="0" marL="0" marR="0" rtl="0" algn="l">
              <a:lnSpc>
                <a:spcPct val="115000"/>
              </a:lnSpc>
              <a:spcBef>
                <a:spcPts val="1800"/>
              </a:spcBef>
              <a:spcAft>
                <a:spcPts val="400"/>
              </a:spcAft>
              <a:buClr>
                <a:schemeClr val="dk1"/>
              </a:buClr>
              <a:buSzPts val="1100"/>
              <a:buFont typeface="Arial"/>
              <a:buNone/>
            </a:pPr>
            <a:r>
              <a:rPr b="1" lang="en-US" sz="3900">
                <a:solidFill>
                  <a:schemeClr val="dk1"/>
                </a:solidFill>
                <a:latin typeface="Sora"/>
                <a:ea typeface="Sora"/>
                <a:cs typeface="Sora"/>
                <a:sym typeface="Sora"/>
              </a:rPr>
              <a:t>Studio Objectives</a:t>
            </a:r>
            <a:endParaRPr b="1" i="0" sz="3900" u="none" cap="none" strike="noStrike">
              <a:solidFill>
                <a:schemeClr val="dk1"/>
              </a:solidFill>
              <a:latin typeface="Sora"/>
              <a:ea typeface="Sora"/>
              <a:cs typeface="Sora"/>
              <a:sym typeface="Sora"/>
            </a:endParaRPr>
          </a:p>
        </p:txBody>
      </p:sp>
      <p:sp>
        <p:nvSpPr>
          <p:cNvPr id="261" name="Google Shape;261;g3f9502ba78a_0_0"/>
          <p:cNvSpPr txBox="1"/>
          <p:nvPr/>
        </p:nvSpPr>
        <p:spPr>
          <a:xfrm>
            <a:off x="445700" y="1190613"/>
            <a:ext cx="5773200" cy="3945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700"/>
              <a:buFont typeface="Arial"/>
              <a:buNone/>
            </a:pPr>
            <a:r>
              <a:rPr i="0" lang="en-US" sz="1300" u="none" cap="none" strike="noStrike">
                <a:solidFill>
                  <a:srgbClr val="888888"/>
                </a:solidFill>
                <a:latin typeface="Sora"/>
                <a:ea typeface="Sora"/>
                <a:cs typeface="Sora"/>
                <a:sym typeface="Sora"/>
              </a:rPr>
              <a:t>During Today's Studio </a:t>
            </a:r>
            <a:endParaRPr i="0" sz="1300" u="none" cap="none" strike="noStrike">
              <a:solidFill>
                <a:srgbClr val="888888"/>
              </a:solidFill>
              <a:latin typeface="Sora"/>
              <a:ea typeface="Sora"/>
              <a:cs typeface="Sora"/>
              <a:sym typeface="Sora"/>
            </a:endParaRPr>
          </a:p>
        </p:txBody>
      </p:sp>
      <p:sp>
        <p:nvSpPr>
          <p:cNvPr id="262" name="Google Shape;262;g3f9502ba78a_0_0"/>
          <p:cNvSpPr/>
          <p:nvPr/>
        </p:nvSpPr>
        <p:spPr>
          <a:xfrm>
            <a:off x="558800" y="2307472"/>
            <a:ext cx="232500" cy="258300"/>
          </a:xfrm>
          <a:prstGeom prst="ellipse">
            <a:avLst/>
          </a:prstGeom>
          <a:solidFill>
            <a:schemeClr val="accent4"/>
          </a:solidFill>
          <a:ln cap="flat" cmpd="sng" w="17775">
            <a:solidFill>
              <a:srgbClr val="44546A"/>
            </a:solidFill>
            <a:prstDash val="solid"/>
            <a:round/>
            <a:headEnd len="sm" w="sm" type="none"/>
            <a:tailEnd len="sm" w="sm" type="none"/>
          </a:ln>
        </p:spPr>
        <p:txBody>
          <a:bodyPr anchorCtr="0" anchor="ctr" bIns="111625" lIns="111625" spcFirstLastPara="1" rIns="111625" wrap="square" tIns="111625">
            <a:noAutofit/>
          </a:bodyPr>
          <a:lstStyle/>
          <a:p>
            <a:pPr indent="0" lvl="0" marL="0" marR="0" rtl="0" algn="ctr">
              <a:lnSpc>
                <a:spcPct val="100000"/>
              </a:lnSpc>
              <a:spcBef>
                <a:spcPts val="0"/>
              </a:spcBef>
              <a:spcAft>
                <a:spcPts val="0"/>
              </a:spcAft>
              <a:buClr>
                <a:srgbClr val="000000"/>
              </a:buClr>
              <a:buSzPts val="1700"/>
              <a:buFont typeface="Arial"/>
              <a:buNone/>
            </a:pPr>
            <a:r>
              <a:t/>
            </a:r>
            <a:endParaRPr i="0" sz="1700" u="none" cap="none" strike="noStrike">
              <a:solidFill>
                <a:srgbClr val="000000"/>
              </a:solidFill>
              <a:latin typeface="Sora"/>
              <a:ea typeface="Sora"/>
              <a:cs typeface="Sora"/>
              <a:sym typeface="Sora"/>
            </a:endParaRPr>
          </a:p>
        </p:txBody>
      </p:sp>
      <p:sp>
        <p:nvSpPr>
          <p:cNvPr id="263" name="Google Shape;263;g3f9502ba78a_0_0"/>
          <p:cNvSpPr/>
          <p:nvPr/>
        </p:nvSpPr>
        <p:spPr>
          <a:xfrm>
            <a:off x="558800" y="2894329"/>
            <a:ext cx="232500" cy="258300"/>
          </a:xfrm>
          <a:prstGeom prst="ellipse">
            <a:avLst/>
          </a:prstGeom>
          <a:solidFill>
            <a:schemeClr val="accent2"/>
          </a:solidFill>
          <a:ln cap="flat" cmpd="sng" w="17775">
            <a:solidFill>
              <a:srgbClr val="44546A"/>
            </a:solidFill>
            <a:prstDash val="solid"/>
            <a:round/>
            <a:headEnd len="sm" w="sm" type="none"/>
            <a:tailEnd len="sm" w="sm" type="none"/>
          </a:ln>
        </p:spPr>
        <p:txBody>
          <a:bodyPr anchorCtr="0" anchor="ctr" bIns="111625" lIns="111625" spcFirstLastPara="1" rIns="111625" wrap="square" tIns="111625">
            <a:noAutofit/>
          </a:bodyPr>
          <a:lstStyle/>
          <a:p>
            <a:pPr indent="0" lvl="0" marL="0" marR="0" rtl="0" algn="ctr">
              <a:lnSpc>
                <a:spcPct val="100000"/>
              </a:lnSpc>
              <a:spcBef>
                <a:spcPts val="0"/>
              </a:spcBef>
              <a:spcAft>
                <a:spcPts val="0"/>
              </a:spcAft>
              <a:buClr>
                <a:srgbClr val="000000"/>
              </a:buClr>
              <a:buSzPts val="1700"/>
              <a:buFont typeface="Arial"/>
              <a:buNone/>
            </a:pPr>
            <a:r>
              <a:t/>
            </a:r>
            <a:endParaRPr i="0" sz="1700" u="none" cap="none" strike="noStrike">
              <a:solidFill>
                <a:srgbClr val="000000"/>
              </a:solidFill>
              <a:latin typeface="Sora"/>
              <a:ea typeface="Sora"/>
              <a:cs typeface="Sora"/>
              <a:sym typeface="Sora"/>
            </a:endParaRPr>
          </a:p>
        </p:txBody>
      </p:sp>
      <p:sp>
        <p:nvSpPr>
          <p:cNvPr id="264" name="Google Shape;264;g3f9502ba78a_0_0"/>
          <p:cNvSpPr/>
          <p:nvPr/>
        </p:nvSpPr>
        <p:spPr>
          <a:xfrm>
            <a:off x="558800" y="3478912"/>
            <a:ext cx="232500" cy="258300"/>
          </a:xfrm>
          <a:prstGeom prst="ellipse">
            <a:avLst/>
          </a:prstGeom>
          <a:solidFill>
            <a:srgbClr val="7E37FF"/>
          </a:solidFill>
          <a:ln cap="flat" cmpd="sng" w="17775">
            <a:solidFill>
              <a:srgbClr val="44546A"/>
            </a:solidFill>
            <a:prstDash val="solid"/>
            <a:round/>
            <a:headEnd len="sm" w="sm" type="none"/>
            <a:tailEnd len="sm" w="sm" type="none"/>
          </a:ln>
        </p:spPr>
        <p:txBody>
          <a:bodyPr anchorCtr="0" anchor="ctr" bIns="111625" lIns="111625" spcFirstLastPara="1" rIns="111625" wrap="square" tIns="111625">
            <a:noAutofit/>
          </a:bodyPr>
          <a:lstStyle/>
          <a:p>
            <a:pPr indent="0" lvl="0" marL="0" marR="0" rtl="0" algn="ctr">
              <a:lnSpc>
                <a:spcPct val="100000"/>
              </a:lnSpc>
              <a:spcBef>
                <a:spcPts val="0"/>
              </a:spcBef>
              <a:spcAft>
                <a:spcPts val="0"/>
              </a:spcAft>
              <a:buClr>
                <a:srgbClr val="000000"/>
              </a:buClr>
              <a:buSzPts val="1700"/>
              <a:buFont typeface="Arial"/>
              <a:buNone/>
            </a:pPr>
            <a:r>
              <a:t/>
            </a:r>
            <a:endParaRPr i="0" sz="1700" u="none" cap="none" strike="noStrike">
              <a:solidFill>
                <a:schemeClr val="dk1"/>
              </a:solidFill>
              <a:latin typeface="Sora"/>
              <a:ea typeface="Sora"/>
              <a:cs typeface="Sora"/>
              <a:sym typeface="Sora"/>
            </a:endParaRPr>
          </a:p>
        </p:txBody>
      </p:sp>
      <p:sp>
        <p:nvSpPr>
          <p:cNvPr id="265" name="Google Shape;265;g3f9502ba78a_0_0"/>
          <p:cNvSpPr/>
          <p:nvPr/>
        </p:nvSpPr>
        <p:spPr>
          <a:xfrm>
            <a:off x="558800" y="4112983"/>
            <a:ext cx="232500" cy="256200"/>
          </a:xfrm>
          <a:prstGeom prst="ellipse">
            <a:avLst/>
          </a:prstGeom>
          <a:solidFill>
            <a:schemeClr val="accent6"/>
          </a:solidFill>
          <a:ln cap="flat" cmpd="sng" w="17775">
            <a:solidFill>
              <a:srgbClr val="44546A"/>
            </a:solidFill>
            <a:prstDash val="solid"/>
            <a:round/>
            <a:headEnd len="sm" w="sm" type="none"/>
            <a:tailEnd len="sm" w="sm" type="none"/>
          </a:ln>
        </p:spPr>
        <p:txBody>
          <a:bodyPr anchorCtr="0" anchor="ctr" bIns="111625" lIns="111625" spcFirstLastPara="1" rIns="111625" wrap="square" tIns="111625">
            <a:noAutofit/>
          </a:bodyPr>
          <a:lstStyle/>
          <a:p>
            <a:pPr indent="0" lvl="0" marL="0" marR="0" rtl="0" algn="ctr">
              <a:lnSpc>
                <a:spcPct val="100000"/>
              </a:lnSpc>
              <a:spcBef>
                <a:spcPts val="0"/>
              </a:spcBef>
              <a:spcAft>
                <a:spcPts val="0"/>
              </a:spcAft>
              <a:buClr>
                <a:srgbClr val="000000"/>
              </a:buClr>
              <a:buSzPts val="1700"/>
              <a:buFont typeface="Arial"/>
              <a:buNone/>
            </a:pPr>
            <a:r>
              <a:t/>
            </a:r>
            <a:endParaRPr i="0" sz="1700" u="none" cap="none" strike="noStrike">
              <a:solidFill>
                <a:srgbClr val="000000"/>
              </a:solidFill>
              <a:latin typeface="Sora"/>
              <a:ea typeface="Sora"/>
              <a:cs typeface="Sora"/>
              <a:sym typeface="Sora"/>
            </a:endParaRPr>
          </a:p>
        </p:txBody>
      </p:sp>
      <p:sp>
        <p:nvSpPr>
          <p:cNvPr id="266" name="Google Shape;266;g3f9502ba78a_0_0"/>
          <p:cNvSpPr/>
          <p:nvPr/>
        </p:nvSpPr>
        <p:spPr>
          <a:xfrm>
            <a:off x="558800" y="4717196"/>
            <a:ext cx="232500" cy="256200"/>
          </a:xfrm>
          <a:prstGeom prst="ellipse">
            <a:avLst/>
          </a:prstGeom>
          <a:solidFill>
            <a:schemeClr val="accent5"/>
          </a:solidFill>
          <a:ln cap="flat" cmpd="sng" w="17775">
            <a:solidFill>
              <a:srgbClr val="44546A"/>
            </a:solidFill>
            <a:prstDash val="solid"/>
            <a:round/>
            <a:headEnd len="sm" w="sm" type="none"/>
            <a:tailEnd len="sm" w="sm" type="none"/>
          </a:ln>
        </p:spPr>
        <p:txBody>
          <a:bodyPr anchorCtr="0" anchor="ctr" bIns="111625" lIns="111625" spcFirstLastPara="1" rIns="111625" wrap="square" tIns="111625">
            <a:noAutofit/>
          </a:bodyPr>
          <a:lstStyle/>
          <a:p>
            <a:pPr indent="0" lvl="0" marL="0" marR="0" rtl="0" algn="ctr">
              <a:lnSpc>
                <a:spcPct val="100000"/>
              </a:lnSpc>
              <a:spcBef>
                <a:spcPts val="0"/>
              </a:spcBef>
              <a:spcAft>
                <a:spcPts val="0"/>
              </a:spcAft>
              <a:buClr>
                <a:srgbClr val="000000"/>
              </a:buClr>
              <a:buSzPts val="1700"/>
              <a:buFont typeface="Arial"/>
              <a:buNone/>
            </a:pPr>
            <a:r>
              <a:t/>
            </a:r>
            <a:endParaRPr i="0" sz="1700" u="none" cap="none" strike="noStrike">
              <a:solidFill>
                <a:srgbClr val="000000"/>
              </a:solidFill>
              <a:latin typeface="Sora"/>
              <a:ea typeface="Sora"/>
              <a:cs typeface="Sora"/>
              <a:sym typeface="Sora"/>
            </a:endParaRPr>
          </a:p>
        </p:txBody>
      </p:sp>
      <p:sp>
        <p:nvSpPr>
          <p:cNvPr id="267" name="Google Shape;267;g3f9502ba78a_0_0"/>
          <p:cNvSpPr txBox="1"/>
          <p:nvPr/>
        </p:nvSpPr>
        <p:spPr>
          <a:xfrm>
            <a:off x="965925" y="2165075"/>
            <a:ext cx="4651200" cy="4770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1200"/>
              </a:spcBef>
              <a:spcAft>
                <a:spcPts val="1200"/>
              </a:spcAft>
              <a:buClr>
                <a:schemeClr val="dk1"/>
              </a:buClr>
              <a:buSzPts val="1100"/>
              <a:buFont typeface="Arial"/>
              <a:buNone/>
            </a:pPr>
            <a:r>
              <a:rPr lang="en-US" sz="1700">
                <a:solidFill>
                  <a:schemeClr val="dk1"/>
                </a:solidFill>
                <a:latin typeface="Sora"/>
                <a:ea typeface="Sora"/>
                <a:cs typeface="Sora"/>
                <a:sym typeface="Sora"/>
              </a:rPr>
              <a:t>Practice thinking alongside AI.</a:t>
            </a:r>
            <a:endParaRPr sz="1700">
              <a:solidFill>
                <a:schemeClr val="dk1"/>
              </a:solidFill>
              <a:latin typeface="Sora"/>
              <a:ea typeface="Sora"/>
              <a:cs typeface="Sora"/>
              <a:sym typeface="Sora"/>
            </a:endParaRPr>
          </a:p>
        </p:txBody>
      </p:sp>
      <p:sp>
        <p:nvSpPr>
          <p:cNvPr id="268" name="Google Shape;268;g3f9502ba78a_0_0"/>
          <p:cNvSpPr txBox="1"/>
          <p:nvPr/>
        </p:nvSpPr>
        <p:spPr>
          <a:xfrm>
            <a:off x="965925" y="2784975"/>
            <a:ext cx="6968700" cy="4770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1200"/>
              </a:spcBef>
              <a:spcAft>
                <a:spcPts val="1200"/>
              </a:spcAft>
              <a:buClr>
                <a:schemeClr val="dk1"/>
              </a:buClr>
              <a:buSzPts val="1100"/>
              <a:buFont typeface="Arial"/>
              <a:buNone/>
            </a:pPr>
            <a:r>
              <a:rPr lang="en-US" sz="1700">
                <a:solidFill>
                  <a:schemeClr val="dk1"/>
                </a:solidFill>
                <a:latin typeface="Sora"/>
                <a:ea typeface="Sora"/>
                <a:cs typeface="Sora"/>
                <a:sym typeface="Sora"/>
              </a:rPr>
              <a:t>Build a DACI map.</a:t>
            </a:r>
            <a:endParaRPr sz="1700">
              <a:solidFill>
                <a:schemeClr val="dk1"/>
              </a:solidFill>
              <a:latin typeface="Sora"/>
              <a:ea typeface="Sora"/>
              <a:cs typeface="Sora"/>
              <a:sym typeface="Sora"/>
            </a:endParaRPr>
          </a:p>
        </p:txBody>
      </p:sp>
      <p:sp>
        <p:nvSpPr>
          <p:cNvPr id="269" name="Google Shape;269;g3f9502ba78a_0_0"/>
          <p:cNvSpPr txBox="1"/>
          <p:nvPr/>
        </p:nvSpPr>
        <p:spPr>
          <a:xfrm>
            <a:off x="965925" y="3369550"/>
            <a:ext cx="6968700" cy="4770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1200"/>
              </a:spcBef>
              <a:spcAft>
                <a:spcPts val="1200"/>
              </a:spcAft>
              <a:buClr>
                <a:srgbClr val="000000"/>
              </a:buClr>
              <a:buSzPts val="1700"/>
              <a:buFont typeface="Arial"/>
              <a:buNone/>
            </a:pPr>
            <a:r>
              <a:rPr lang="en-US" sz="1700">
                <a:solidFill>
                  <a:schemeClr val="dk1"/>
                </a:solidFill>
                <a:latin typeface="Sora"/>
                <a:ea typeface="Sora"/>
                <a:cs typeface="Sora"/>
                <a:sym typeface="Sora"/>
              </a:rPr>
              <a:t>Understand stakeholder roles. </a:t>
            </a:r>
            <a:endParaRPr i="0" sz="1700" u="none" cap="none" strike="noStrike">
              <a:solidFill>
                <a:schemeClr val="dk1"/>
              </a:solidFill>
              <a:latin typeface="Sora"/>
              <a:ea typeface="Sora"/>
              <a:cs typeface="Sora"/>
              <a:sym typeface="Sora"/>
            </a:endParaRPr>
          </a:p>
        </p:txBody>
      </p:sp>
      <p:sp>
        <p:nvSpPr>
          <p:cNvPr id="270" name="Google Shape;270;g3f9502ba78a_0_0"/>
          <p:cNvSpPr txBox="1"/>
          <p:nvPr/>
        </p:nvSpPr>
        <p:spPr>
          <a:xfrm>
            <a:off x="965925" y="4002575"/>
            <a:ext cx="6241200" cy="477000"/>
          </a:xfrm>
          <a:prstGeom prst="rect">
            <a:avLst/>
          </a:prstGeom>
          <a:noFill/>
          <a:ln>
            <a:noFill/>
          </a:ln>
        </p:spPr>
        <p:txBody>
          <a:bodyPr anchorCtr="0" anchor="t" bIns="91425" lIns="91425" spcFirstLastPara="1" rIns="91425" wrap="square" tIns="91425">
            <a:noAutofit/>
          </a:bodyPr>
          <a:lstStyle/>
          <a:p>
            <a:pPr indent="0" lvl="0" marL="0" rtl="0" algn="l">
              <a:lnSpc>
                <a:spcPct val="138000"/>
              </a:lnSpc>
              <a:spcBef>
                <a:spcPts val="1200"/>
              </a:spcBef>
              <a:spcAft>
                <a:spcPts val="1200"/>
              </a:spcAft>
              <a:buClr>
                <a:schemeClr val="dk1"/>
              </a:buClr>
              <a:buSzPts val="1100"/>
              <a:buFont typeface="Arial"/>
              <a:buNone/>
            </a:pPr>
            <a:r>
              <a:rPr lang="en-US" sz="1700">
                <a:solidFill>
                  <a:schemeClr val="dk1"/>
                </a:solidFill>
                <a:latin typeface="Sora"/>
                <a:ea typeface="Sora"/>
                <a:cs typeface="Sora"/>
                <a:sym typeface="Sora"/>
              </a:rPr>
              <a:t>Negotiate implementation.</a:t>
            </a:r>
            <a:endParaRPr sz="1700">
              <a:solidFill>
                <a:schemeClr val="dk1"/>
              </a:solidFill>
              <a:latin typeface="Sora"/>
              <a:ea typeface="Sora"/>
              <a:cs typeface="Sora"/>
              <a:sym typeface="Sora"/>
            </a:endParaRPr>
          </a:p>
        </p:txBody>
      </p:sp>
      <p:sp>
        <p:nvSpPr>
          <p:cNvPr id="271" name="Google Shape;271;g3f9502ba78a_0_0"/>
          <p:cNvSpPr txBox="1"/>
          <p:nvPr/>
        </p:nvSpPr>
        <p:spPr>
          <a:xfrm>
            <a:off x="965925" y="4635588"/>
            <a:ext cx="6241200" cy="4770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1200"/>
              </a:spcBef>
              <a:spcAft>
                <a:spcPts val="1200"/>
              </a:spcAft>
              <a:buNone/>
            </a:pPr>
            <a:r>
              <a:rPr lang="en-US" sz="1700">
                <a:solidFill>
                  <a:schemeClr val="dk1"/>
                </a:solidFill>
                <a:latin typeface="Sora"/>
                <a:ea typeface="Sora"/>
                <a:cs typeface="Sora"/>
                <a:sym typeface="Sora"/>
              </a:rPr>
              <a:t>Plan AI adoption for your school.</a:t>
            </a:r>
            <a:endParaRPr sz="1700">
              <a:solidFill>
                <a:schemeClr val="dk1"/>
              </a:solidFill>
              <a:latin typeface="Sora"/>
              <a:ea typeface="Sora"/>
              <a:cs typeface="Sora"/>
              <a:sym typeface="Sora"/>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76" name="Shape 276"/>
        <p:cNvGrpSpPr/>
        <p:nvPr/>
      </p:nvGrpSpPr>
      <p:grpSpPr>
        <a:xfrm>
          <a:off x="0" y="0"/>
          <a:ext cx="0" cy="0"/>
          <a:chOff x="0" y="0"/>
          <a:chExt cx="0" cy="0"/>
        </a:xfrm>
      </p:grpSpPr>
      <p:sp>
        <p:nvSpPr>
          <p:cNvPr id="277" name="Google Shape;277;g3f26336981c_0_25"/>
          <p:cNvSpPr txBox="1"/>
          <p:nvPr/>
        </p:nvSpPr>
        <p:spPr>
          <a:xfrm>
            <a:off x="2200838" y="2647950"/>
            <a:ext cx="7869600" cy="1222800"/>
          </a:xfrm>
          <a:prstGeom prst="rect">
            <a:avLst/>
          </a:prstGeom>
          <a:noFill/>
          <a:ln>
            <a:noFill/>
          </a:ln>
        </p:spPr>
        <p:txBody>
          <a:bodyPr anchorCtr="0" anchor="t" bIns="45700" lIns="0" spcFirstLastPara="1" rIns="91425" wrap="square" tIns="0">
            <a:spAutoFit/>
          </a:bodyPr>
          <a:lstStyle/>
          <a:p>
            <a:pPr indent="0" lvl="0" marL="0" marR="0" rtl="0" algn="ctr">
              <a:lnSpc>
                <a:spcPct val="115000"/>
              </a:lnSpc>
              <a:spcBef>
                <a:spcPts val="1800"/>
              </a:spcBef>
              <a:spcAft>
                <a:spcPts val="0"/>
              </a:spcAft>
              <a:buClr>
                <a:schemeClr val="dk1"/>
              </a:buClr>
              <a:buSzPts val="1100"/>
              <a:buFont typeface="Arial"/>
              <a:buNone/>
            </a:pPr>
            <a:r>
              <a:rPr b="1" i="0" lang="en-US" sz="4300" u="none" cap="none" strike="noStrike">
                <a:solidFill>
                  <a:schemeClr val="dk1"/>
                </a:solidFill>
                <a:latin typeface="Sora"/>
                <a:ea typeface="Sora"/>
                <a:cs typeface="Sora"/>
                <a:sym typeface="Sora"/>
              </a:rPr>
              <a:t>Breakout Room</a:t>
            </a:r>
            <a:endParaRPr sz="1200">
              <a:solidFill>
                <a:schemeClr val="dk1"/>
              </a:solidFill>
              <a:latin typeface="Sora"/>
              <a:ea typeface="Sora"/>
              <a:cs typeface="Sora"/>
              <a:sym typeface="Sora"/>
            </a:endParaRPr>
          </a:p>
          <a:p>
            <a:pPr indent="0" lvl="0" marL="0" marR="0" rtl="0" algn="l">
              <a:lnSpc>
                <a:spcPct val="115000"/>
              </a:lnSpc>
              <a:spcBef>
                <a:spcPts val="1800"/>
              </a:spcBef>
              <a:spcAft>
                <a:spcPts val="400"/>
              </a:spcAft>
              <a:buClr>
                <a:schemeClr val="dk1"/>
              </a:buClr>
              <a:buSzPts val="1100"/>
              <a:buFont typeface="Arial"/>
              <a:buNone/>
            </a:pPr>
            <a:r>
              <a:t/>
            </a:r>
            <a:endParaRPr sz="1200">
              <a:solidFill>
                <a:schemeClr val="dk1"/>
              </a:solidFill>
              <a:latin typeface="Times New Roman"/>
              <a:ea typeface="Times New Roman"/>
              <a:cs typeface="Times New Roman"/>
              <a:sym typeface="Times New Roman"/>
            </a:endParaRPr>
          </a:p>
        </p:txBody>
      </p:sp>
      <p:sp>
        <p:nvSpPr>
          <p:cNvPr id="278" name="Google Shape;278;g3f26336981c_0_25"/>
          <p:cNvSpPr txBox="1"/>
          <p:nvPr/>
        </p:nvSpPr>
        <p:spPr>
          <a:xfrm>
            <a:off x="4733901" y="3429000"/>
            <a:ext cx="3015000" cy="3783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rPr b="1" i="0" lang="en-US" sz="1400" u="none" cap="none" strike="noStrike">
                <a:solidFill>
                  <a:srgbClr val="434343"/>
                </a:solidFill>
                <a:latin typeface="Sora"/>
                <a:ea typeface="Sora"/>
                <a:cs typeface="Sora"/>
                <a:sym typeface="Sora"/>
              </a:rPr>
              <a:t>Activity Duration: </a:t>
            </a:r>
            <a:r>
              <a:rPr lang="en-US">
                <a:solidFill>
                  <a:srgbClr val="434343"/>
                </a:solidFill>
                <a:latin typeface="Sora"/>
                <a:ea typeface="Sora"/>
                <a:cs typeface="Sora"/>
                <a:sym typeface="Sora"/>
              </a:rPr>
              <a:t>4</a:t>
            </a:r>
            <a:r>
              <a:rPr i="0" lang="en-US" sz="1400" u="none" cap="none" strike="noStrike">
                <a:solidFill>
                  <a:srgbClr val="434343"/>
                </a:solidFill>
                <a:latin typeface="Sora"/>
                <a:ea typeface="Sora"/>
                <a:cs typeface="Sora"/>
                <a:sym typeface="Sora"/>
              </a:rPr>
              <a:t>0 Minutes</a:t>
            </a:r>
            <a:endParaRPr i="0" sz="1400" u="none" cap="none" strike="noStrike">
              <a:solidFill>
                <a:srgbClr val="434343"/>
              </a:solidFill>
              <a:latin typeface="Sora"/>
              <a:ea typeface="Sora"/>
              <a:cs typeface="Sora"/>
              <a:sym typeface="Sora"/>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83" name="Shape 283"/>
        <p:cNvGrpSpPr/>
        <p:nvPr/>
      </p:nvGrpSpPr>
      <p:grpSpPr>
        <a:xfrm>
          <a:off x="0" y="0"/>
          <a:ext cx="0" cy="0"/>
          <a:chOff x="0" y="0"/>
          <a:chExt cx="0" cy="0"/>
        </a:xfrm>
      </p:grpSpPr>
      <p:sp>
        <p:nvSpPr>
          <p:cNvPr id="284" name="Google Shape;284;g3f5b4bccc1b_0_21"/>
          <p:cNvSpPr txBox="1"/>
          <p:nvPr/>
        </p:nvSpPr>
        <p:spPr>
          <a:xfrm>
            <a:off x="513074" y="482625"/>
            <a:ext cx="9023400" cy="786600"/>
          </a:xfrm>
          <a:prstGeom prst="rect">
            <a:avLst/>
          </a:prstGeom>
          <a:noFill/>
          <a:ln>
            <a:noFill/>
          </a:ln>
        </p:spPr>
        <p:txBody>
          <a:bodyPr anchorCtr="0" anchor="t" bIns="50775" lIns="0" spcFirstLastPara="1" rIns="101575" wrap="square" tIns="0">
            <a:spAutoFit/>
          </a:bodyPr>
          <a:lstStyle/>
          <a:p>
            <a:pPr indent="0" lvl="0" marL="0" marR="0" rtl="0" algn="l">
              <a:lnSpc>
                <a:spcPct val="115000"/>
              </a:lnSpc>
              <a:spcBef>
                <a:spcPts val="2000"/>
              </a:spcBef>
              <a:spcAft>
                <a:spcPts val="444"/>
              </a:spcAft>
              <a:buClr>
                <a:schemeClr val="dk1"/>
              </a:buClr>
              <a:buSzPts val="1222"/>
              <a:buFont typeface="Arial"/>
              <a:buNone/>
            </a:pPr>
            <a:r>
              <a:rPr b="1" lang="en-US" sz="4777">
                <a:solidFill>
                  <a:schemeClr val="dk1"/>
                </a:solidFill>
                <a:latin typeface="Sora"/>
                <a:ea typeface="Sora"/>
                <a:cs typeface="Sora"/>
                <a:sym typeface="Sora"/>
              </a:rPr>
              <a:t>Directions</a:t>
            </a:r>
            <a:endParaRPr b="1" i="0" sz="6666" u="none" cap="none" strike="noStrike">
              <a:solidFill>
                <a:schemeClr val="dk1"/>
              </a:solidFill>
              <a:latin typeface="Sora"/>
              <a:ea typeface="Sora"/>
              <a:cs typeface="Sora"/>
              <a:sym typeface="Sora"/>
            </a:endParaRPr>
          </a:p>
        </p:txBody>
      </p:sp>
      <p:sp>
        <p:nvSpPr>
          <p:cNvPr id="285" name="Google Shape;285;g3f5b4bccc1b_0_21"/>
          <p:cNvSpPr/>
          <p:nvPr/>
        </p:nvSpPr>
        <p:spPr>
          <a:xfrm>
            <a:off x="516286" y="2750433"/>
            <a:ext cx="106800" cy="614400"/>
          </a:xfrm>
          <a:prstGeom prst="rect">
            <a:avLst/>
          </a:prstGeom>
          <a:solidFill>
            <a:schemeClr val="accent4"/>
          </a:solidFill>
          <a:ln cap="flat" cmpd="sng" w="16475">
            <a:solidFill>
              <a:srgbClr val="FF6B45">
                <a:alpha val="0"/>
              </a:srgbClr>
            </a:solidFill>
            <a:prstDash val="solid"/>
            <a:round/>
            <a:headEnd len="sm" w="sm" type="none"/>
            <a:tailEnd len="sm" w="sm" type="none"/>
          </a:ln>
        </p:spPr>
        <p:txBody>
          <a:bodyPr anchorCtr="0" anchor="ctr" bIns="118575" lIns="118575" spcFirstLastPara="1" rIns="118575" wrap="square" tIns="118575">
            <a:noAutofit/>
          </a:bodyPr>
          <a:lstStyle/>
          <a:p>
            <a:pPr indent="0" lvl="0" marL="0" marR="0" rtl="0" algn="l">
              <a:lnSpc>
                <a:spcPct val="100000"/>
              </a:lnSpc>
              <a:spcBef>
                <a:spcPts val="0"/>
              </a:spcBef>
              <a:spcAft>
                <a:spcPts val="0"/>
              </a:spcAft>
              <a:buClr>
                <a:srgbClr val="000000"/>
              </a:buClr>
              <a:buSzPts val="1815"/>
              <a:buFont typeface="Arial"/>
              <a:buNone/>
            </a:pPr>
            <a:r>
              <a:t/>
            </a:r>
            <a:endParaRPr b="0" i="0" sz="1889" u="none" cap="none" strike="noStrike">
              <a:solidFill>
                <a:srgbClr val="000000"/>
              </a:solidFill>
              <a:latin typeface="Arial"/>
              <a:ea typeface="Arial"/>
              <a:cs typeface="Arial"/>
              <a:sym typeface="Arial"/>
            </a:endParaRPr>
          </a:p>
        </p:txBody>
      </p:sp>
      <p:sp>
        <p:nvSpPr>
          <p:cNvPr id="286" name="Google Shape;286;g3f5b4bccc1b_0_21"/>
          <p:cNvSpPr/>
          <p:nvPr/>
        </p:nvSpPr>
        <p:spPr>
          <a:xfrm>
            <a:off x="513074" y="1882328"/>
            <a:ext cx="106800" cy="614400"/>
          </a:xfrm>
          <a:prstGeom prst="rect">
            <a:avLst/>
          </a:prstGeom>
          <a:solidFill>
            <a:srgbClr val="FF6B45"/>
          </a:solidFill>
          <a:ln cap="flat" cmpd="sng" w="16475">
            <a:solidFill>
              <a:srgbClr val="FF6B45">
                <a:alpha val="0"/>
              </a:srgbClr>
            </a:solidFill>
            <a:prstDash val="solid"/>
            <a:round/>
            <a:headEnd len="sm" w="sm" type="none"/>
            <a:tailEnd len="sm" w="sm" type="none"/>
          </a:ln>
        </p:spPr>
        <p:txBody>
          <a:bodyPr anchorCtr="0" anchor="ctr" bIns="118575" lIns="118575" spcFirstLastPara="1" rIns="118575" wrap="square" tIns="118575">
            <a:noAutofit/>
          </a:bodyPr>
          <a:lstStyle/>
          <a:p>
            <a:pPr indent="0" lvl="0" marL="0" marR="0" rtl="0" algn="l">
              <a:lnSpc>
                <a:spcPct val="100000"/>
              </a:lnSpc>
              <a:spcBef>
                <a:spcPts val="0"/>
              </a:spcBef>
              <a:spcAft>
                <a:spcPts val="0"/>
              </a:spcAft>
              <a:buClr>
                <a:srgbClr val="000000"/>
              </a:buClr>
              <a:buSzPts val="1815"/>
              <a:buFont typeface="Arial"/>
              <a:buNone/>
            </a:pPr>
            <a:r>
              <a:t/>
            </a:r>
            <a:endParaRPr b="0" i="0" sz="1889" u="none" cap="none" strike="noStrike">
              <a:solidFill>
                <a:srgbClr val="000000"/>
              </a:solidFill>
              <a:latin typeface="Arial"/>
              <a:ea typeface="Arial"/>
              <a:cs typeface="Arial"/>
              <a:sym typeface="Arial"/>
            </a:endParaRPr>
          </a:p>
        </p:txBody>
      </p:sp>
      <p:sp>
        <p:nvSpPr>
          <p:cNvPr id="287" name="Google Shape;287;g3f5b4bccc1b_0_21"/>
          <p:cNvSpPr/>
          <p:nvPr/>
        </p:nvSpPr>
        <p:spPr>
          <a:xfrm>
            <a:off x="516283" y="3552721"/>
            <a:ext cx="106800" cy="614400"/>
          </a:xfrm>
          <a:prstGeom prst="rect">
            <a:avLst/>
          </a:prstGeom>
          <a:solidFill>
            <a:srgbClr val="7E2DFF"/>
          </a:solidFill>
          <a:ln cap="flat" cmpd="sng" w="16475">
            <a:solidFill>
              <a:srgbClr val="39C6E6">
                <a:alpha val="0"/>
              </a:srgbClr>
            </a:solidFill>
            <a:prstDash val="solid"/>
            <a:round/>
            <a:headEnd len="sm" w="sm" type="none"/>
            <a:tailEnd len="sm" w="sm" type="none"/>
          </a:ln>
        </p:spPr>
        <p:txBody>
          <a:bodyPr anchorCtr="0" anchor="ctr" bIns="118575" lIns="118575" spcFirstLastPara="1" rIns="118575" wrap="square" tIns="118575">
            <a:noAutofit/>
          </a:bodyPr>
          <a:lstStyle/>
          <a:p>
            <a:pPr indent="0" lvl="0" marL="0" marR="0" rtl="0" algn="l">
              <a:lnSpc>
                <a:spcPct val="100000"/>
              </a:lnSpc>
              <a:spcBef>
                <a:spcPts val="0"/>
              </a:spcBef>
              <a:spcAft>
                <a:spcPts val="0"/>
              </a:spcAft>
              <a:buClr>
                <a:srgbClr val="000000"/>
              </a:buClr>
              <a:buSzPts val="1815"/>
              <a:buFont typeface="Arial"/>
              <a:buNone/>
            </a:pPr>
            <a:r>
              <a:t/>
            </a:r>
            <a:endParaRPr b="0" i="0" sz="1889" u="none" cap="none" strike="noStrike">
              <a:solidFill>
                <a:srgbClr val="000000"/>
              </a:solidFill>
              <a:latin typeface="Arial"/>
              <a:ea typeface="Arial"/>
              <a:cs typeface="Arial"/>
              <a:sym typeface="Arial"/>
            </a:endParaRPr>
          </a:p>
        </p:txBody>
      </p:sp>
      <p:sp>
        <p:nvSpPr>
          <p:cNvPr id="288" name="Google Shape;288;g3f5b4bccc1b_0_21"/>
          <p:cNvSpPr txBox="1"/>
          <p:nvPr/>
        </p:nvSpPr>
        <p:spPr>
          <a:xfrm>
            <a:off x="820225" y="1946830"/>
            <a:ext cx="5906700" cy="485400"/>
          </a:xfrm>
          <a:prstGeom prst="rect">
            <a:avLst/>
          </a:prstGeom>
          <a:noFill/>
          <a:ln>
            <a:noFill/>
          </a:ln>
        </p:spPr>
        <p:txBody>
          <a:bodyPr anchorCtr="0" anchor="t" bIns="90750" lIns="90750" spcFirstLastPara="1" rIns="90750" wrap="square" tIns="90750">
            <a:noAutofit/>
          </a:bodyPr>
          <a:lstStyle/>
          <a:p>
            <a:pPr indent="0" lvl="0" marL="0" rtl="0" algn="l">
              <a:spcBef>
                <a:spcPts val="0"/>
              </a:spcBef>
              <a:spcAft>
                <a:spcPts val="0"/>
              </a:spcAft>
              <a:buNone/>
            </a:pPr>
            <a:r>
              <a:rPr lang="en-US" sz="2300">
                <a:solidFill>
                  <a:schemeClr val="dk1"/>
                </a:solidFill>
                <a:latin typeface="Sora"/>
                <a:ea typeface="Sora"/>
                <a:cs typeface="Sora"/>
                <a:sym typeface="Sora"/>
              </a:rPr>
              <a:t>Who are the stakeholders?</a:t>
            </a:r>
            <a:endParaRPr sz="1889">
              <a:solidFill>
                <a:schemeClr val="dk1"/>
              </a:solidFill>
              <a:latin typeface="Sora"/>
              <a:ea typeface="Sora"/>
              <a:cs typeface="Sora"/>
              <a:sym typeface="Sora"/>
            </a:endParaRPr>
          </a:p>
        </p:txBody>
      </p:sp>
      <p:sp>
        <p:nvSpPr>
          <p:cNvPr id="289" name="Google Shape;289;g3f5b4bccc1b_0_21"/>
          <p:cNvSpPr txBox="1"/>
          <p:nvPr/>
        </p:nvSpPr>
        <p:spPr>
          <a:xfrm>
            <a:off x="832725" y="2773424"/>
            <a:ext cx="8384100" cy="485400"/>
          </a:xfrm>
          <a:prstGeom prst="rect">
            <a:avLst/>
          </a:prstGeom>
          <a:noFill/>
          <a:ln>
            <a:noFill/>
          </a:ln>
        </p:spPr>
        <p:txBody>
          <a:bodyPr anchorCtr="0" anchor="t" bIns="90750" lIns="90750" spcFirstLastPara="1" rIns="90750" wrap="square" tIns="90750">
            <a:noAutofit/>
          </a:bodyPr>
          <a:lstStyle/>
          <a:p>
            <a:pPr indent="0" lvl="0" marL="0" rtl="0" algn="l">
              <a:spcBef>
                <a:spcPts val="0"/>
              </a:spcBef>
              <a:spcAft>
                <a:spcPts val="0"/>
              </a:spcAft>
              <a:buNone/>
            </a:pPr>
            <a:r>
              <a:rPr lang="en-US" sz="2300">
                <a:solidFill>
                  <a:schemeClr val="dk1"/>
                </a:solidFill>
                <a:latin typeface="Sora"/>
                <a:ea typeface="Sora"/>
                <a:cs typeface="Sora"/>
                <a:sym typeface="Sora"/>
              </a:rPr>
              <a:t>Why would they resist AI?</a:t>
            </a:r>
            <a:endParaRPr sz="1889">
              <a:solidFill>
                <a:schemeClr val="dk1"/>
              </a:solidFill>
              <a:latin typeface="Sora"/>
              <a:ea typeface="Sora"/>
              <a:cs typeface="Sora"/>
              <a:sym typeface="Sora"/>
            </a:endParaRPr>
          </a:p>
        </p:txBody>
      </p:sp>
      <p:sp>
        <p:nvSpPr>
          <p:cNvPr id="290" name="Google Shape;290;g3f5b4bccc1b_0_21"/>
          <p:cNvSpPr txBox="1"/>
          <p:nvPr/>
        </p:nvSpPr>
        <p:spPr>
          <a:xfrm>
            <a:off x="820225" y="3617275"/>
            <a:ext cx="10445100" cy="485400"/>
          </a:xfrm>
          <a:prstGeom prst="rect">
            <a:avLst/>
          </a:prstGeom>
          <a:noFill/>
          <a:ln>
            <a:noFill/>
          </a:ln>
        </p:spPr>
        <p:txBody>
          <a:bodyPr anchorCtr="0" anchor="t" bIns="90750" lIns="90750" spcFirstLastPara="1" rIns="90750" wrap="square" tIns="90750">
            <a:noAutofit/>
          </a:bodyPr>
          <a:lstStyle/>
          <a:p>
            <a:pPr indent="0" lvl="0" marL="0" rtl="0" algn="l">
              <a:spcBef>
                <a:spcPts val="0"/>
              </a:spcBef>
              <a:spcAft>
                <a:spcPts val="0"/>
              </a:spcAft>
              <a:buNone/>
            </a:pPr>
            <a:r>
              <a:rPr lang="en-US" sz="2300">
                <a:solidFill>
                  <a:schemeClr val="dk1"/>
                </a:solidFill>
                <a:latin typeface="Sora"/>
                <a:ea typeface="Sora"/>
                <a:cs typeface="Sora"/>
                <a:sym typeface="Sora"/>
              </a:rPr>
              <a:t>What is the role of each identified stakeholders in the Map.</a:t>
            </a:r>
            <a:endParaRPr i="0" sz="1889" u="none" cap="none" strike="noStrike">
              <a:solidFill>
                <a:schemeClr val="dk1"/>
              </a:solidFill>
              <a:latin typeface="Sora"/>
              <a:ea typeface="Sora"/>
              <a:cs typeface="Sora"/>
              <a:sym typeface="Sora"/>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5" name="Shape 295"/>
        <p:cNvGrpSpPr/>
        <p:nvPr/>
      </p:nvGrpSpPr>
      <p:grpSpPr>
        <a:xfrm>
          <a:off x="0" y="0"/>
          <a:ext cx="0" cy="0"/>
          <a:chOff x="0" y="0"/>
          <a:chExt cx="0" cy="0"/>
        </a:xfrm>
      </p:grpSpPr>
      <p:sp>
        <p:nvSpPr>
          <p:cNvPr id="296" name="Google Shape;296;g3f6584d3290_0_128"/>
          <p:cNvSpPr txBox="1"/>
          <p:nvPr/>
        </p:nvSpPr>
        <p:spPr>
          <a:xfrm>
            <a:off x="422500" y="444500"/>
            <a:ext cx="11473500" cy="785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US" sz="1800">
                <a:solidFill>
                  <a:schemeClr val="dk1"/>
                </a:solidFill>
                <a:latin typeface="Open Sans"/>
                <a:ea typeface="Open Sans"/>
                <a:cs typeface="Open Sans"/>
                <a:sym typeface="Open Sans"/>
              </a:rPr>
              <a:t>Create a DACI map for your institution by identifying the Decision Maker, Advocate, Collaborators, and Influencers involved in implementing the solution. </a:t>
            </a:r>
            <a:endParaRPr b="1" sz="1800">
              <a:solidFill>
                <a:schemeClr val="dk1"/>
              </a:solidFill>
              <a:latin typeface="Open Sans"/>
              <a:ea typeface="Open Sans"/>
              <a:cs typeface="Open Sans"/>
              <a:sym typeface="Open Sans"/>
            </a:endParaRPr>
          </a:p>
        </p:txBody>
      </p:sp>
      <p:sp>
        <p:nvSpPr>
          <p:cNvPr id="297" name="Google Shape;297;g3f6584d3290_0_128"/>
          <p:cNvSpPr/>
          <p:nvPr/>
        </p:nvSpPr>
        <p:spPr>
          <a:xfrm>
            <a:off x="512660" y="215898"/>
            <a:ext cx="4206300" cy="228600"/>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FF6B45"/>
              </a:buClr>
              <a:buSzPts val="900"/>
              <a:buFont typeface="Arial"/>
              <a:buNone/>
            </a:pPr>
            <a:r>
              <a:rPr b="1" lang="en-US" sz="1200">
                <a:solidFill>
                  <a:srgbClr val="FF6B45"/>
                </a:solidFill>
                <a:latin typeface="Open Sans"/>
                <a:ea typeface="Open Sans"/>
                <a:cs typeface="Open Sans"/>
                <a:sym typeface="Open Sans"/>
              </a:rPr>
              <a:t>PROMPT</a:t>
            </a:r>
            <a:endParaRPr b="1" i="0" sz="1200" u="none" cap="none" strike="noStrike">
              <a:solidFill>
                <a:schemeClr val="dk1"/>
              </a:solidFill>
              <a:latin typeface="Open Sans"/>
              <a:ea typeface="Open Sans"/>
              <a:cs typeface="Open Sans"/>
              <a:sym typeface="Open Sans"/>
            </a:endParaRPr>
          </a:p>
        </p:txBody>
      </p:sp>
      <p:cxnSp>
        <p:nvCxnSpPr>
          <p:cNvPr id="298" name="Google Shape;298;g3f6584d3290_0_128"/>
          <p:cNvCxnSpPr/>
          <p:nvPr/>
        </p:nvCxnSpPr>
        <p:spPr>
          <a:xfrm>
            <a:off x="7970113" y="1269425"/>
            <a:ext cx="5400" cy="5366400"/>
          </a:xfrm>
          <a:prstGeom prst="straightConnector1">
            <a:avLst/>
          </a:prstGeom>
          <a:noFill/>
          <a:ln cap="flat" cmpd="sng" w="28575">
            <a:solidFill>
              <a:schemeClr val="dk1"/>
            </a:solidFill>
            <a:prstDash val="solid"/>
            <a:round/>
            <a:headEnd len="med" w="med" type="none"/>
            <a:tailEnd len="med" w="med" type="none"/>
          </a:ln>
        </p:spPr>
      </p:cxnSp>
      <p:cxnSp>
        <p:nvCxnSpPr>
          <p:cNvPr id="299" name="Google Shape;299;g3f6584d3290_0_128"/>
          <p:cNvCxnSpPr/>
          <p:nvPr/>
        </p:nvCxnSpPr>
        <p:spPr>
          <a:xfrm rot="10800000">
            <a:off x="4204975" y="3767625"/>
            <a:ext cx="7536600" cy="7500"/>
          </a:xfrm>
          <a:prstGeom prst="straightConnector1">
            <a:avLst/>
          </a:prstGeom>
          <a:noFill/>
          <a:ln cap="flat" cmpd="sng" w="28575">
            <a:solidFill>
              <a:schemeClr val="dk1"/>
            </a:solidFill>
            <a:prstDash val="solid"/>
            <a:round/>
            <a:headEnd len="med" w="med" type="none"/>
            <a:tailEnd len="med" w="med" type="none"/>
          </a:ln>
        </p:spPr>
      </p:cxnSp>
      <p:sp>
        <p:nvSpPr>
          <p:cNvPr id="300" name="Google Shape;300;g3f6584d3290_0_128"/>
          <p:cNvSpPr txBox="1"/>
          <p:nvPr/>
        </p:nvSpPr>
        <p:spPr>
          <a:xfrm>
            <a:off x="5987698" y="1423925"/>
            <a:ext cx="1804500" cy="343800"/>
          </a:xfrm>
          <a:prstGeom prst="rect">
            <a:avLst/>
          </a:prstGeom>
          <a:solidFill>
            <a:schemeClr val="accent4"/>
          </a:solidFill>
          <a:ln cap="flat" cmpd="sng" w="9525">
            <a:solidFill>
              <a:schemeClr val="accent4"/>
            </a:solidFill>
            <a:prstDash val="solid"/>
            <a:round/>
            <a:headEnd len="sm" w="sm" type="none"/>
            <a:tailEnd len="sm" w="sm" type="none"/>
          </a:ln>
        </p:spPr>
        <p:txBody>
          <a:bodyPr anchorCtr="0" anchor="t" bIns="91425" lIns="91425" spcFirstLastPara="1" rIns="91425" wrap="square" tIns="91425">
            <a:noAutofit/>
          </a:bodyPr>
          <a:lstStyle/>
          <a:p>
            <a:pPr indent="0" lvl="0" marL="0" rtl="0" algn="r">
              <a:spcBef>
                <a:spcPts val="0"/>
              </a:spcBef>
              <a:spcAft>
                <a:spcPts val="0"/>
              </a:spcAft>
              <a:buNone/>
            </a:pPr>
            <a:r>
              <a:rPr b="1" lang="en-US" sz="1200">
                <a:solidFill>
                  <a:srgbClr val="333333"/>
                </a:solidFill>
                <a:latin typeface="Sora"/>
                <a:ea typeface="Sora"/>
                <a:cs typeface="Sora"/>
                <a:sym typeface="Sora"/>
              </a:rPr>
              <a:t>KEEP SATISFIED</a:t>
            </a:r>
            <a:endParaRPr b="1" sz="1200">
              <a:solidFill>
                <a:srgbClr val="333333"/>
              </a:solidFill>
              <a:latin typeface="Sora"/>
              <a:ea typeface="Sora"/>
              <a:cs typeface="Sora"/>
              <a:sym typeface="Sora"/>
            </a:endParaRPr>
          </a:p>
        </p:txBody>
      </p:sp>
      <p:sp>
        <p:nvSpPr>
          <p:cNvPr id="301" name="Google Shape;301;g3f6584d3290_0_128"/>
          <p:cNvSpPr txBox="1"/>
          <p:nvPr/>
        </p:nvSpPr>
        <p:spPr>
          <a:xfrm>
            <a:off x="8153350" y="1432900"/>
            <a:ext cx="1804500" cy="343800"/>
          </a:xfrm>
          <a:prstGeom prst="rect">
            <a:avLst/>
          </a:prstGeom>
          <a:solidFill>
            <a:schemeClr val="accent2"/>
          </a:solidFill>
          <a:ln cap="flat" cmpd="sng" w="9525">
            <a:solidFill>
              <a:schemeClr val="accent2"/>
            </a:solidFill>
            <a:prstDash val="solid"/>
            <a:round/>
            <a:headEnd len="sm" w="sm" type="none"/>
            <a:tailEnd len="sm" w="sm" type="none"/>
          </a:ln>
        </p:spPr>
        <p:txBody>
          <a:bodyPr anchorCtr="0" anchor="t" bIns="91425" lIns="91425" spcFirstLastPara="1" rIns="91425" wrap="square" tIns="91425">
            <a:noAutofit/>
          </a:bodyPr>
          <a:lstStyle/>
          <a:p>
            <a:pPr indent="0" lvl="0" marL="0" rtl="0" algn="l">
              <a:spcBef>
                <a:spcPts val="0"/>
              </a:spcBef>
              <a:spcAft>
                <a:spcPts val="0"/>
              </a:spcAft>
              <a:buNone/>
            </a:pPr>
            <a:r>
              <a:rPr b="1" lang="en-US" sz="1200">
                <a:solidFill>
                  <a:srgbClr val="333333"/>
                </a:solidFill>
                <a:latin typeface="Sora"/>
                <a:ea typeface="Sora"/>
                <a:cs typeface="Sora"/>
                <a:sym typeface="Sora"/>
              </a:rPr>
              <a:t>KEY PLAYERS</a:t>
            </a:r>
            <a:endParaRPr b="1" sz="1200">
              <a:solidFill>
                <a:srgbClr val="333333"/>
              </a:solidFill>
              <a:latin typeface="Sora"/>
              <a:ea typeface="Sora"/>
              <a:cs typeface="Sora"/>
              <a:sym typeface="Sora"/>
            </a:endParaRPr>
          </a:p>
        </p:txBody>
      </p:sp>
      <p:sp>
        <p:nvSpPr>
          <p:cNvPr id="302" name="Google Shape;302;g3f6584d3290_0_128"/>
          <p:cNvSpPr txBox="1"/>
          <p:nvPr/>
        </p:nvSpPr>
        <p:spPr>
          <a:xfrm>
            <a:off x="5987698" y="3908300"/>
            <a:ext cx="1804500" cy="343800"/>
          </a:xfrm>
          <a:prstGeom prst="rect">
            <a:avLst/>
          </a:prstGeom>
          <a:solidFill>
            <a:schemeClr val="accent5"/>
          </a:solidFill>
          <a:ln cap="flat" cmpd="sng" w="9525">
            <a:solidFill>
              <a:schemeClr val="accent5"/>
            </a:solidFill>
            <a:prstDash val="solid"/>
            <a:round/>
            <a:headEnd len="sm" w="sm" type="none"/>
            <a:tailEnd len="sm" w="sm" type="none"/>
          </a:ln>
        </p:spPr>
        <p:txBody>
          <a:bodyPr anchorCtr="0" anchor="t" bIns="91425" lIns="91425" spcFirstLastPara="1" rIns="91425" wrap="square" tIns="91425">
            <a:noAutofit/>
          </a:bodyPr>
          <a:lstStyle/>
          <a:p>
            <a:pPr indent="0" lvl="0" marL="0" rtl="0" algn="r">
              <a:spcBef>
                <a:spcPts val="0"/>
              </a:spcBef>
              <a:spcAft>
                <a:spcPts val="0"/>
              </a:spcAft>
              <a:buNone/>
            </a:pPr>
            <a:r>
              <a:rPr b="1" lang="en-US" sz="1200">
                <a:solidFill>
                  <a:srgbClr val="333333"/>
                </a:solidFill>
                <a:latin typeface="Sora"/>
                <a:ea typeface="Sora"/>
                <a:cs typeface="Sora"/>
                <a:sym typeface="Sora"/>
              </a:rPr>
              <a:t>MINIMUM EFFORT</a:t>
            </a:r>
            <a:endParaRPr b="1" sz="1200">
              <a:solidFill>
                <a:srgbClr val="333333"/>
              </a:solidFill>
              <a:latin typeface="Sora"/>
              <a:ea typeface="Sora"/>
              <a:cs typeface="Sora"/>
              <a:sym typeface="Sora"/>
            </a:endParaRPr>
          </a:p>
        </p:txBody>
      </p:sp>
      <p:sp>
        <p:nvSpPr>
          <p:cNvPr id="303" name="Google Shape;303;g3f6584d3290_0_128"/>
          <p:cNvSpPr txBox="1"/>
          <p:nvPr/>
        </p:nvSpPr>
        <p:spPr>
          <a:xfrm>
            <a:off x="8153350" y="3908300"/>
            <a:ext cx="1804500" cy="343800"/>
          </a:xfrm>
          <a:prstGeom prst="rect">
            <a:avLst/>
          </a:prstGeom>
          <a:solidFill>
            <a:schemeClr val="accent6"/>
          </a:solidFill>
          <a:ln cap="flat" cmpd="sng" w="9525">
            <a:solidFill>
              <a:schemeClr val="accent6"/>
            </a:solidFill>
            <a:prstDash val="solid"/>
            <a:round/>
            <a:headEnd len="sm" w="sm" type="none"/>
            <a:tailEnd len="sm" w="sm" type="none"/>
          </a:ln>
        </p:spPr>
        <p:txBody>
          <a:bodyPr anchorCtr="0" anchor="t" bIns="91425" lIns="91425" spcFirstLastPara="1" rIns="91425" wrap="square" tIns="91425">
            <a:noAutofit/>
          </a:bodyPr>
          <a:lstStyle/>
          <a:p>
            <a:pPr indent="0" lvl="0" marL="0" rtl="0" algn="l">
              <a:spcBef>
                <a:spcPts val="0"/>
              </a:spcBef>
              <a:spcAft>
                <a:spcPts val="0"/>
              </a:spcAft>
              <a:buNone/>
            </a:pPr>
            <a:r>
              <a:rPr b="1" lang="en-US" sz="1200">
                <a:solidFill>
                  <a:srgbClr val="333333"/>
                </a:solidFill>
                <a:latin typeface="Sora"/>
                <a:ea typeface="Sora"/>
                <a:cs typeface="Sora"/>
                <a:sym typeface="Sora"/>
              </a:rPr>
              <a:t>KEEP INFORMED</a:t>
            </a:r>
            <a:endParaRPr b="1" sz="1200">
              <a:solidFill>
                <a:srgbClr val="333333"/>
              </a:solidFill>
              <a:latin typeface="Sora"/>
              <a:ea typeface="Sora"/>
              <a:cs typeface="Sora"/>
              <a:sym typeface="Sora"/>
            </a:endParaRPr>
          </a:p>
        </p:txBody>
      </p:sp>
      <p:sp>
        <p:nvSpPr>
          <p:cNvPr id="304" name="Google Shape;304;g3f6584d3290_0_128"/>
          <p:cNvSpPr txBox="1"/>
          <p:nvPr/>
        </p:nvSpPr>
        <p:spPr>
          <a:xfrm>
            <a:off x="358550" y="3966375"/>
            <a:ext cx="2253600" cy="343800"/>
          </a:xfrm>
          <a:prstGeom prst="rect">
            <a:avLst/>
          </a:prstGeom>
          <a:noFill/>
          <a:ln>
            <a:noFill/>
          </a:ln>
        </p:spPr>
        <p:txBody>
          <a:bodyPr anchorCtr="0" anchor="t" bIns="63900" lIns="63900" spcFirstLastPara="1" rIns="63900" wrap="square" tIns="63900">
            <a:noAutofit/>
          </a:bodyPr>
          <a:lstStyle/>
          <a:p>
            <a:pPr indent="0" lvl="0" marL="0" rtl="0" algn="ctr">
              <a:spcBef>
                <a:spcPts val="0"/>
              </a:spcBef>
              <a:spcAft>
                <a:spcPts val="0"/>
              </a:spcAft>
              <a:buNone/>
            </a:pPr>
            <a:r>
              <a:rPr b="1" lang="en-US" sz="1468">
                <a:solidFill>
                  <a:srgbClr val="333333"/>
                </a:solidFill>
                <a:latin typeface="Sora"/>
                <a:ea typeface="Sora"/>
                <a:cs typeface="Sora"/>
                <a:sym typeface="Sora"/>
              </a:rPr>
              <a:t>Sticker Pack</a:t>
            </a:r>
            <a:endParaRPr b="1" sz="1468">
              <a:solidFill>
                <a:srgbClr val="333333"/>
              </a:solidFill>
              <a:latin typeface="Sora"/>
              <a:ea typeface="Sora"/>
              <a:cs typeface="Sora"/>
              <a:sym typeface="Sora"/>
            </a:endParaRPr>
          </a:p>
          <a:p>
            <a:pPr indent="0" lvl="0" marL="0" rtl="0" algn="l">
              <a:spcBef>
                <a:spcPts val="0"/>
              </a:spcBef>
              <a:spcAft>
                <a:spcPts val="0"/>
              </a:spcAft>
              <a:buNone/>
            </a:pPr>
            <a:r>
              <a:t/>
            </a:r>
            <a:endParaRPr sz="1957">
              <a:solidFill>
                <a:srgbClr val="333333"/>
              </a:solidFill>
              <a:latin typeface="Open Sans"/>
              <a:ea typeface="Open Sans"/>
              <a:cs typeface="Open Sans"/>
              <a:sym typeface="Open Sans"/>
            </a:endParaRPr>
          </a:p>
        </p:txBody>
      </p:sp>
      <p:sp>
        <p:nvSpPr>
          <p:cNvPr id="305" name="Google Shape;305;g3f6584d3290_0_128"/>
          <p:cNvSpPr txBox="1"/>
          <p:nvPr/>
        </p:nvSpPr>
        <p:spPr>
          <a:xfrm>
            <a:off x="288500" y="1459525"/>
            <a:ext cx="3474000" cy="2458200"/>
          </a:xfrm>
          <a:prstGeom prst="rect">
            <a:avLst/>
          </a:prstGeom>
          <a:noFill/>
          <a:ln cap="flat" cmpd="sng" w="9525">
            <a:solidFill>
              <a:schemeClr val="dk1"/>
            </a:solidFill>
            <a:prstDash val="solid"/>
            <a:round/>
            <a:headEnd len="sm" w="sm" type="none"/>
            <a:tailEnd len="sm" w="sm" type="none"/>
          </a:ln>
        </p:spPr>
        <p:txBody>
          <a:bodyPr anchorCtr="0" anchor="t" bIns="91425" lIns="91425" spcFirstLastPara="1" rIns="91425" wrap="square" tIns="91425">
            <a:noAutofit/>
          </a:bodyPr>
          <a:lstStyle/>
          <a:p>
            <a:pPr indent="0" lvl="0" marL="0" rtl="0" algn="ctr">
              <a:spcBef>
                <a:spcPts val="0"/>
              </a:spcBef>
              <a:spcAft>
                <a:spcPts val="0"/>
              </a:spcAft>
              <a:buNone/>
            </a:pPr>
            <a:r>
              <a:rPr b="1" lang="en-US" sz="1500">
                <a:solidFill>
                  <a:srgbClr val="333333"/>
                </a:solidFill>
                <a:latin typeface="Open Sans"/>
                <a:ea typeface="Open Sans"/>
                <a:cs typeface="Open Sans"/>
                <a:sym typeface="Open Sans"/>
              </a:rPr>
              <a:t>Identified Stakeholder</a:t>
            </a:r>
            <a:endParaRPr b="1" sz="1500">
              <a:solidFill>
                <a:srgbClr val="333333"/>
              </a:solidFill>
              <a:latin typeface="Open Sans"/>
              <a:ea typeface="Open Sans"/>
              <a:cs typeface="Open Sans"/>
              <a:sym typeface="Open Sans"/>
            </a:endParaRPr>
          </a:p>
          <a:p>
            <a:pPr indent="0" lvl="0" marL="0" rtl="0" algn="l">
              <a:spcBef>
                <a:spcPts val="0"/>
              </a:spcBef>
              <a:spcAft>
                <a:spcPts val="0"/>
              </a:spcAft>
              <a:buNone/>
            </a:pPr>
            <a:r>
              <a:rPr b="1" lang="en-US" sz="1500">
                <a:solidFill>
                  <a:srgbClr val="333333"/>
                </a:solidFill>
                <a:latin typeface="Open Sans"/>
                <a:ea typeface="Open Sans"/>
                <a:cs typeface="Open Sans"/>
                <a:sym typeface="Open Sans"/>
              </a:rPr>
              <a:t>-</a:t>
            </a:r>
            <a:endParaRPr b="1" sz="1500">
              <a:solidFill>
                <a:srgbClr val="333333"/>
              </a:solidFill>
              <a:latin typeface="Open Sans"/>
              <a:ea typeface="Open Sans"/>
              <a:cs typeface="Open Sans"/>
              <a:sym typeface="Open Sans"/>
            </a:endParaRPr>
          </a:p>
          <a:p>
            <a:pPr indent="0" lvl="0" marL="0" rtl="0" algn="l">
              <a:spcBef>
                <a:spcPts val="0"/>
              </a:spcBef>
              <a:spcAft>
                <a:spcPts val="0"/>
              </a:spcAft>
              <a:buNone/>
            </a:pPr>
            <a:r>
              <a:rPr b="1" lang="en-US" sz="1500">
                <a:solidFill>
                  <a:srgbClr val="333333"/>
                </a:solidFill>
                <a:latin typeface="Open Sans"/>
                <a:ea typeface="Open Sans"/>
                <a:cs typeface="Open Sans"/>
                <a:sym typeface="Open Sans"/>
              </a:rPr>
              <a:t>-</a:t>
            </a:r>
            <a:endParaRPr b="1" sz="1500">
              <a:solidFill>
                <a:srgbClr val="333333"/>
              </a:solidFill>
              <a:latin typeface="Open Sans"/>
              <a:ea typeface="Open Sans"/>
              <a:cs typeface="Open Sans"/>
              <a:sym typeface="Open Sans"/>
            </a:endParaRPr>
          </a:p>
          <a:p>
            <a:pPr indent="0" lvl="0" marL="0" rtl="0" algn="l">
              <a:spcBef>
                <a:spcPts val="0"/>
              </a:spcBef>
              <a:spcAft>
                <a:spcPts val="0"/>
              </a:spcAft>
              <a:buNone/>
            </a:pPr>
            <a:r>
              <a:rPr b="1" lang="en-US" sz="1500">
                <a:solidFill>
                  <a:srgbClr val="333333"/>
                </a:solidFill>
                <a:latin typeface="Open Sans"/>
                <a:ea typeface="Open Sans"/>
                <a:cs typeface="Open Sans"/>
                <a:sym typeface="Open Sans"/>
              </a:rPr>
              <a:t>-</a:t>
            </a:r>
            <a:endParaRPr b="1" sz="1500">
              <a:solidFill>
                <a:srgbClr val="333333"/>
              </a:solidFill>
              <a:latin typeface="Open Sans"/>
              <a:ea typeface="Open Sans"/>
              <a:cs typeface="Open Sans"/>
              <a:sym typeface="Open Sans"/>
            </a:endParaRPr>
          </a:p>
          <a:p>
            <a:pPr indent="0" lvl="0" marL="0" rtl="0" algn="l">
              <a:spcBef>
                <a:spcPts val="0"/>
              </a:spcBef>
              <a:spcAft>
                <a:spcPts val="0"/>
              </a:spcAft>
              <a:buNone/>
            </a:pPr>
            <a:r>
              <a:rPr b="1" lang="en-US" sz="1500">
                <a:solidFill>
                  <a:srgbClr val="333333"/>
                </a:solidFill>
                <a:latin typeface="Open Sans"/>
                <a:ea typeface="Open Sans"/>
                <a:cs typeface="Open Sans"/>
                <a:sym typeface="Open Sans"/>
              </a:rPr>
              <a:t>-</a:t>
            </a:r>
            <a:endParaRPr b="1" sz="1500">
              <a:solidFill>
                <a:srgbClr val="333333"/>
              </a:solidFill>
              <a:latin typeface="Open Sans"/>
              <a:ea typeface="Open Sans"/>
              <a:cs typeface="Open Sans"/>
              <a:sym typeface="Open Sans"/>
            </a:endParaRPr>
          </a:p>
          <a:p>
            <a:pPr indent="0" lvl="0" marL="0" rtl="0" algn="l">
              <a:spcBef>
                <a:spcPts val="0"/>
              </a:spcBef>
              <a:spcAft>
                <a:spcPts val="0"/>
              </a:spcAft>
              <a:buNone/>
            </a:pPr>
            <a:r>
              <a:rPr b="1" lang="en-US" sz="1500">
                <a:solidFill>
                  <a:srgbClr val="333333"/>
                </a:solidFill>
                <a:latin typeface="Open Sans"/>
                <a:ea typeface="Open Sans"/>
                <a:cs typeface="Open Sans"/>
                <a:sym typeface="Open Sans"/>
              </a:rPr>
              <a:t>-</a:t>
            </a:r>
            <a:endParaRPr b="1" sz="1500">
              <a:solidFill>
                <a:srgbClr val="333333"/>
              </a:solidFill>
              <a:latin typeface="Open Sans"/>
              <a:ea typeface="Open Sans"/>
              <a:cs typeface="Open Sans"/>
              <a:sym typeface="Open Sans"/>
            </a:endParaRPr>
          </a:p>
          <a:p>
            <a:pPr indent="0" lvl="0" marL="0" rtl="0" algn="l">
              <a:spcBef>
                <a:spcPts val="0"/>
              </a:spcBef>
              <a:spcAft>
                <a:spcPts val="0"/>
              </a:spcAft>
              <a:buNone/>
            </a:pPr>
            <a:r>
              <a:rPr b="1" lang="en-US" sz="1500">
                <a:solidFill>
                  <a:srgbClr val="333333"/>
                </a:solidFill>
                <a:latin typeface="Open Sans"/>
                <a:ea typeface="Open Sans"/>
                <a:cs typeface="Open Sans"/>
                <a:sym typeface="Open Sans"/>
              </a:rPr>
              <a:t>-</a:t>
            </a:r>
            <a:endParaRPr b="1" sz="1500">
              <a:solidFill>
                <a:srgbClr val="333333"/>
              </a:solidFill>
              <a:latin typeface="Open Sans"/>
              <a:ea typeface="Open Sans"/>
              <a:cs typeface="Open Sans"/>
              <a:sym typeface="Open Sans"/>
            </a:endParaRPr>
          </a:p>
          <a:p>
            <a:pPr indent="0" lvl="0" marL="0" rtl="0" algn="l">
              <a:spcBef>
                <a:spcPts val="0"/>
              </a:spcBef>
              <a:spcAft>
                <a:spcPts val="0"/>
              </a:spcAft>
              <a:buNone/>
            </a:pPr>
            <a:r>
              <a:rPr b="1" lang="en-US" sz="1500">
                <a:solidFill>
                  <a:srgbClr val="333333"/>
                </a:solidFill>
                <a:latin typeface="Open Sans"/>
                <a:ea typeface="Open Sans"/>
                <a:cs typeface="Open Sans"/>
                <a:sym typeface="Open Sans"/>
              </a:rPr>
              <a:t>-</a:t>
            </a:r>
            <a:endParaRPr b="1" sz="1500">
              <a:solidFill>
                <a:srgbClr val="333333"/>
              </a:solidFill>
              <a:latin typeface="Open Sans"/>
              <a:ea typeface="Open Sans"/>
              <a:cs typeface="Open Sans"/>
              <a:sym typeface="Open Sans"/>
            </a:endParaRPr>
          </a:p>
          <a:p>
            <a:pPr indent="0" lvl="0" marL="0" rtl="0" algn="l">
              <a:spcBef>
                <a:spcPts val="0"/>
              </a:spcBef>
              <a:spcAft>
                <a:spcPts val="0"/>
              </a:spcAft>
              <a:buNone/>
            </a:pPr>
            <a:r>
              <a:rPr b="1" lang="en-US" sz="1500">
                <a:solidFill>
                  <a:srgbClr val="333333"/>
                </a:solidFill>
                <a:latin typeface="Open Sans"/>
                <a:ea typeface="Open Sans"/>
                <a:cs typeface="Open Sans"/>
                <a:sym typeface="Open Sans"/>
              </a:rPr>
              <a:t>-</a:t>
            </a:r>
            <a:endParaRPr b="1" sz="1500">
              <a:solidFill>
                <a:srgbClr val="333333"/>
              </a:solidFill>
              <a:latin typeface="Open Sans"/>
              <a:ea typeface="Open Sans"/>
              <a:cs typeface="Open Sans"/>
              <a:sym typeface="Open Sans"/>
            </a:endParaRPr>
          </a:p>
        </p:txBody>
      </p:sp>
      <p:pic>
        <p:nvPicPr>
          <p:cNvPr id="306" name="Google Shape;306;g3f6584d3290_0_128" title="ChatGPT Image Aug 7, 2026, 06_45_07 PM.png"/>
          <p:cNvPicPr preferRelativeResize="0"/>
          <p:nvPr/>
        </p:nvPicPr>
        <p:blipFill rotWithShape="1">
          <a:blip r:embed="rId3">
            <a:alphaModFix/>
          </a:blip>
          <a:srcRect b="63967" l="27125" r="50777" t="1732"/>
          <a:stretch/>
        </p:blipFill>
        <p:spPr>
          <a:xfrm>
            <a:off x="5025" y="4261638"/>
            <a:ext cx="889148" cy="920074"/>
          </a:xfrm>
          <a:prstGeom prst="rect">
            <a:avLst/>
          </a:prstGeom>
          <a:noFill/>
          <a:ln>
            <a:noFill/>
          </a:ln>
        </p:spPr>
      </p:pic>
      <p:pic>
        <p:nvPicPr>
          <p:cNvPr id="307" name="Google Shape;307;g3f6584d3290_0_128" title="ChatGPT Image Aug 7, 2026, 06_45_07 PM.png"/>
          <p:cNvPicPr preferRelativeResize="0"/>
          <p:nvPr/>
        </p:nvPicPr>
        <p:blipFill rotWithShape="1">
          <a:blip r:embed="rId3">
            <a:alphaModFix/>
          </a:blip>
          <a:srcRect b="63968" l="48703" r="25933" t="1732"/>
          <a:stretch/>
        </p:blipFill>
        <p:spPr>
          <a:xfrm>
            <a:off x="880300" y="4261637"/>
            <a:ext cx="1020599" cy="920074"/>
          </a:xfrm>
          <a:prstGeom prst="rect">
            <a:avLst/>
          </a:prstGeom>
          <a:noFill/>
          <a:ln>
            <a:noFill/>
          </a:ln>
        </p:spPr>
      </p:pic>
      <p:pic>
        <p:nvPicPr>
          <p:cNvPr id="308" name="Google Shape;308;g3f6584d3290_0_128" title="ChatGPT Image Aug 7, 2026, 06_45_07 PM.png"/>
          <p:cNvPicPr preferRelativeResize="0"/>
          <p:nvPr/>
        </p:nvPicPr>
        <p:blipFill rotWithShape="1">
          <a:blip r:embed="rId3">
            <a:alphaModFix/>
          </a:blip>
          <a:srcRect b="64223" l="2364" r="72271" t="1478"/>
          <a:stretch/>
        </p:blipFill>
        <p:spPr>
          <a:xfrm>
            <a:off x="1877675" y="4281875"/>
            <a:ext cx="1020599" cy="920074"/>
          </a:xfrm>
          <a:prstGeom prst="rect">
            <a:avLst/>
          </a:prstGeom>
          <a:noFill/>
          <a:ln>
            <a:noFill/>
          </a:ln>
        </p:spPr>
      </p:pic>
      <p:pic>
        <p:nvPicPr>
          <p:cNvPr id="309" name="Google Shape;309;g3f6584d3290_0_128" title="ChatGPT Image Aug 7, 2026, 06_45_07 PM.png"/>
          <p:cNvPicPr preferRelativeResize="0"/>
          <p:nvPr/>
        </p:nvPicPr>
        <p:blipFill rotWithShape="1">
          <a:blip r:embed="rId3">
            <a:alphaModFix/>
          </a:blip>
          <a:srcRect b="2881" l="2258" r="77758" t="65702"/>
          <a:stretch/>
        </p:blipFill>
        <p:spPr>
          <a:xfrm>
            <a:off x="804088" y="6015275"/>
            <a:ext cx="804100" cy="842749"/>
          </a:xfrm>
          <a:prstGeom prst="rect">
            <a:avLst/>
          </a:prstGeom>
          <a:noFill/>
          <a:ln>
            <a:noFill/>
          </a:ln>
        </p:spPr>
      </p:pic>
      <p:pic>
        <p:nvPicPr>
          <p:cNvPr id="310" name="Google Shape;310;g3f6584d3290_0_128" title="ChatGPT Image Aug 7, 2026, 06_45_07 PM.png"/>
          <p:cNvPicPr preferRelativeResize="0"/>
          <p:nvPr/>
        </p:nvPicPr>
        <p:blipFill rotWithShape="1">
          <a:blip r:embed="rId3">
            <a:alphaModFix/>
          </a:blip>
          <a:srcRect b="62497" l="73266" r="1370" t="3204"/>
          <a:stretch/>
        </p:blipFill>
        <p:spPr>
          <a:xfrm>
            <a:off x="2898275" y="4281875"/>
            <a:ext cx="1020576" cy="920074"/>
          </a:xfrm>
          <a:prstGeom prst="rect">
            <a:avLst/>
          </a:prstGeom>
          <a:noFill/>
          <a:ln>
            <a:noFill/>
          </a:ln>
        </p:spPr>
      </p:pic>
      <p:pic>
        <p:nvPicPr>
          <p:cNvPr id="311" name="Google Shape;311;g3f6584d3290_0_128" title="ChatGPT Image Aug 7, 2026, 06_45_07 PM.png"/>
          <p:cNvPicPr preferRelativeResize="0"/>
          <p:nvPr/>
        </p:nvPicPr>
        <p:blipFill rotWithShape="1">
          <a:blip r:embed="rId3">
            <a:alphaModFix/>
          </a:blip>
          <a:srcRect b="2950" l="80016" r="0" t="65633"/>
          <a:stretch/>
        </p:blipFill>
        <p:spPr>
          <a:xfrm>
            <a:off x="0" y="6015275"/>
            <a:ext cx="804100" cy="842749"/>
          </a:xfrm>
          <a:prstGeom prst="rect">
            <a:avLst/>
          </a:prstGeom>
          <a:noFill/>
          <a:ln>
            <a:noFill/>
          </a:ln>
        </p:spPr>
      </p:pic>
      <p:pic>
        <p:nvPicPr>
          <p:cNvPr id="312" name="Google Shape;312;g3f6584d3290_0_128" title="ChatGPT Image Aug 7, 2026, 06_45_07 PM.png"/>
          <p:cNvPicPr preferRelativeResize="0"/>
          <p:nvPr/>
        </p:nvPicPr>
        <p:blipFill rotWithShape="1">
          <a:blip r:embed="rId3">
            <a:alphaModFix/>
          </a:blip>
          <a:srcRect b="33012" l="2610" r="73179" t="35572"/>
          <a:stretch/>
        </p:blipFill>
        <p:spPr>
          <a:xfrm>
            <a:off x="-12" y="5181700"/>
            <a:ext cx="974173" cy="842749"/>
          </a:xfrm>
          <a:prstGeom prst="rect">
            <a:avLst/>
          </a:prstGeom>
          <a:noFill/>
          <a:ln>
            <a:noFill/>
          </a:ln>
        </p:spPr>
      </p:pic>
      <p:pic>
        <p:nvPicPr>
          <p:cNvPr id="313" name="Google Shape;313;g3f6584d3290_0_128" title="ChatGPT Image Aug 7, 2026, 06_45_07 PM.png"/>
          <p:cNvPicPr preferRelativeResize="0"/>
          <p:nvPr/>
        </p:nvPicPr>
        <p:blipFill rotWithShape="1">
          <a:blip r:embed="rId3">
            <a:alphaModFix/>
          </a:blip>
          <a:srcRect b="33797" l="25072" r="50718" t="34787"/>
          <a:stretch/>
        </p:blipFill>
        <p:spPr>
          <a:xfrm>
            <a:off x="948363" y="5181700"/>
            <a:ext cx="974173" cy="842749"/>
          </a:xfrm>
          <a:prstGeom prst="rect">
            <a:avLst/>
          </a:prstGeom>
          <a:noFill/>
          <a:ln>
            <a:noFill/>
          </a:ln>
        </p:spPr>
      </p:pic>
      <p:pic>
        <p:nvPicPr>
          <p:cNvPr id="314" name="Google Shape;314;g3f6584d3290_0_128" title="ChatGPT Image Aug 7, 2026, 06_45_07 PM.png"/>
          <p:cNvPicPr preferRelativeResize="0"/>
          <p:nvPr/>
        </p:nvPicPr>
        <p:blipFill rotWithShape="1">
          <a:blip r:embed="rId3">
            <a:alphaModFix/>
          </a:blip>
          <a:srcRect b="32155" l="47528" r="27107" t="36428"/>
          <a:stretch/>
        </p:blipFill>
        <p:spPr>
          <a:xfrm>
            <a:off x="1877675" y="5181700"/>
            <a:ext cx="1020599" cy="842749"/>
          </a:xfrm>
          <a:prstGeom prst="rect">
            <a:avLst/>
          </a:prstGeom>
          <a:noFill/>
          <a:ln>
            <a:noFill/>
          </a:ln>
        </p:spPr>
      </p:pic>
      <p:pic>
        <p:nvPicPr>
          <p:cNvPr id="315" name="Google Shape;315;g3f6584d3290_0_128" title="ChatGPT Image Aug 7, 2026, 06_45_07 PM.png"/>
          <p:cNvPicPr preferRelativeResize="0"/>
          <p:nvPr/>
        </p:nvPicPr>
        <p:blipFill rotWithShape="1">
          <a:blip r:embed="rId3">
            <a:alphaModFix/>
          </a:blip>
          <a:srcRect b="32532" l="72143" r="3646" t="36051"/>
          <a:stretch/>
        </p:blipFill>
        <p:spPr>
          <a:xfrm>
            <a:off x="2898275" y="5181700"/>
            <a:ext cx="974173" cy="842749"/>
          </a:xfrm>
          <a:prstGeom prst="rect">
            <a:avLst/>
          </a:prstGeom>
          <a:noFill/>
          <a:ln>
            <a:noFill/>
          </a:ln>
        </p:spPr>
      </p:pic>
      <p:pic>
        <p:nvPicPr>
          <p:cNvPr id="316" name="Google Shape;316;g3f6584d3290_0_128" title="ChatGPT Image Aug 7, 2026, 06_45_07 PM.png"/>
          <p:cNvPicPr preferRelativeResize="0"/>
          <p:nvPr/>
        </p:nvPicPr>
        <p:blipFill rotWithShape="1">
          <a:blip r:embed="rId3">
            <a:alphaModFix/>
          </a:blip>
          <a:srcRect b="2881" l="21334" r="60027" t="65702"/>
          <a:stretch/>
        </p:blipFill>
        <p:spPr>
          <a:xfrm>
            <a:off x="3301425" y="5995175"/>
            <a:ext cx="761126" cy="842749"/>
          </a:xfrm>
          <a:prstGeom prst="rect">
            <a:avLst/>
          </a:prstGeom>
          <a:noFill/>
          <a:ln>
            <a:noFill/>
          </a:ln>
        </p:spPr>
      </p:pic>
      <p:pic>
        <p:nvPicPr>
          <p:cNvPr id="317" name="Google Shape;317;g3f6584d3290_0_128" title="ChatGPT Image Aug 7, 2026, 06_45_07 PM.png"/>
          <p:cNvPicPr preferRelativeResize="0"/>
          <p:nvPr/>
        </p:nvPicPr>
        <p:blipFill rotWithShape="1">
          <a:blip r:embed="rId3">
            <a:alphaModFix/>
          </a:blip>
          <a:srcRect b="2884" l="39258" r="38644" t="65698"/>
          <a:stretch/>
        </p:blipFill>
        <p:spPr>
          <a:xfrm>
            <a:off x="2412275" y="6015275"/>
            <a:ext cx="889148" cy="842749"/>
          </a:xfrm>
          <a:prstGeom prst="rect">
            <a:avLst/>
          </a:prstGeom>
          <a:noFill/>
          <a:ln>
            <a:noFill/>
          </a:ln>
        </p:spPr>
      </p:pic>
      <p:pic>
        <p:nvPicPr>
          <p:cNvPr id="318" name="Google Shape;318;g3f6584d3290_0_128" title="ChatGPT Image Aug 7, 2026, 06_45_07 PM.png"/>
          <p:cNvPicPr preferRelativeResize="0"/>
          <p:nvPr/>
        </p:nvPicPr>
        <p:blipFill rotWithShape="1">
          <a:blip r:embed="rId3">
            <a:alphaModFix/>
          </a:blip>
          <a:srcRect b="2884" l="61046" r="18969" t="65698"/>
          <a:stretch/>
        </p:blipFill>
        <p:spPr>
          <a:xfrm>
            <a:off x="1608175" y="6015275"/>
            <a:ext cx="804100" cy="842749"/>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bg>
      <p:bgPr>
        <a:solidFill>
          <a:srgbClr val="F7F8F5"/>
        </a:solidFill>
      </p:bgPr>
    </p:bg>
    <p:spTree>
      <p:nvGrpSpPr>
        <p:cNvPr id="93" name="Shape 93"/>
        <p:cNvGrpSpPr/>
        <p:nvPr/>
      </p:nvGrpSpPr>
      <p:grpSpPr>
        <a:xfrm>
          <a:off x="0" y="0"/>
          <a:ext cx="0" cy="0"/>
          <a:chOff x="0" y="0"/>
          <a:chExt cx="0" cy="0"/>
        </a:xfrm>
      </p:grpSpPr>
      <p:sp>
        <p:nvSpPr>
          <p:cNvPr id="94" name="Google Shape;94;g3f9696541f2_0_14"/>
          <p:cNvSpPr/>
          <p:nvPr/>
        </p:nvSpPr>
        <p:spPr>
          <a:xfrm>
            <a:off x="621700" y="215900"/>
            <a:ext cx="4835100" cy="262800"/>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FF6B45"/>
              </a:buClr>
              <a:buSzPts val="1035"/>
              <a:buFont typeface="Arial"/>
              <a:buNone/>
            </a:pPr>
            <a:r>
              <a:rPr b="1" i="0" lang="en-US" sz="1035" u="none" cap="none" strike="noStrike">
                <a:solidFill>
                  <a:srgbClr val="FF6B45"/>
                </a:solidFill>
                <a:latin typeface="Sora"/>
                <a:ea typeface="Sora"/>
                <a:cs typeface="Sora"/>
                <a:sym typeface="Sora"/>
              </a:rPr>
              <a:t>CASE STUDY </a:t>
            </a:r>
            <a:endParaRPr i="0" sz="1035" u="none" cap="none" strike="noStrike">
              <a:solidFill>
                <a:schemeClr val="dk1"/>
              </a:solidFill>
              <a:latin typeface="Sora"/>
              <a:ea typeface="Sora"/>
              <a:cs typeface="Sora"/>
              <a:sym typeface="Sora"/>
            </a:endParaRPr>
          </a:p>
        </p:txBody>
      </p:sp>
      <p:sp>
        <p:nvSpPr>
          <p:cNvPr id="95" name="Google Shape;95;g3f9696541f2_0_14"/>
          <p:cNvSpPr txBox="1"/>
          <p:nvPr/>
        </p:nvSpPr>
        <p:spPr>
          <a:xfrm>
            <a:off x="516601" y="522500"/>
            <a:ext cx="11324700" cy="714900"/>
          </a:xfrm>
          <a:prstGeom prst="rect">
            <a:avLst/>
          </a:prstGeom>
          <a:noFill/>
          <a:ln>
            <a:noFill/>
          </a:ln>
        </p:spPr>
        <p:txBody>
          <a:bodyPr anchorCtr="0" anchor="t" bIns="52525" lIns="0" spcFirstLastPara="1" rIns="105100" wrap="square" tIns="0">
            <a:spAutoFit/>
          </a:bodyPr>
          <a:lstStyle/>
          <a:p>
            <a:pPr indent="0" lvl="0" marL="0" marR="0" rtl="0" algn="l">
              <a:lnSpc>
                <a:spcPct val="115000"/>
              </a:lnSpc>
              <a:spcBef>
                <a:spcPts val="2069"/>
              </a:spcBef>
              <a:spcAft>
                <a:spcPts val="460"/>
              </a:spcAft>
              <a:buClr>
                <a:schemeClr val="dk1"/>
              </a:buClr>
              <a:buSzPts val="1264"/>
              <a:buFont typeface="Arial"/>
              <a:buNone/>
            </a:pPr>
            <a:r>
              <a:rPr b="1" i="0" lang="en-US" sz="4300" u="none" cap="none" strike="noStrike">
                <a:solidFill>
                  <a:schemeClr val="dk1"/>
                </a:solidFill>
                <a:latin typeface="Sora"/>
                <a:ea typeface="Sora"/>
                <a:cs typeface="Sora"/>
                <a:sym typeface="Sora"/>
              </a:rPr>
              <a:t>Case Study: </a:t>
            </a:r>
            <a:r>
              <a:rPr b="1" lang="en-US" sz="4300">
                <a:solidFill>
                  <a:schemeClr val="dk1"/>
                </a:solidFill>
                <a:latin typeface="Sora"/>
                <a:ea typeface="Sora"/>
                <a:cs typeface="Sora"/>
                <a:sym typeface="Sora"/>
              </a:rPr>
              <a:t>AI in Classroom</a:t>
            </a:r>
            <a:endParaRPr b="1" i="0" sz="4300" u="none" cap="none" strike="noStrike">
              <a:solidFill>
                <a:schemeClr val="dk1"/>
              </a:solidFill>
              <a:latin typeface="Sora"/>
              <a:ea typeface="Sora"/>
              <a:cs typeface="Sora"/>
              <a:sym typeface="Sora"/>
            </a:endParaRPr>
          </a:p>
        </p:txBody>
      </p:sp>
      <p:sp>
        <p:nvSpPr>
          <p:cNvPr id="96" name="Google Shape;96;g3f9696541f2_0_14"/>
          <p:cNvSpPr txBox="1"/>
          <p:nvPr/>
        </p:nvSpPr>
        <p:spPr>
          <a:xfrm>
            <a:off x="476875" y="1190625"/>
            <a:ext cx="2286900" cy="435000"/>
          </a:xfrm>
          <a:prstGeom prst="rect">
            <a:avLst/>
          </a:prstGeom>
          <a:noFill/>
          <a:ln>
            <a:noFill/>
          </a:ln>
        </p:spPr>
        <p:txBody>
          <a:bodyPr anchorCtr="0" anchor="t" bIns="105100" lIns="105100" spcFirstLastPara="1" rIns="105100" wrap="square" tIns="105100">
            <a:noAutofit/>
          </a:bodyPr>
          <a:lstStyle/>
          <a:p>
            <a:pPr indent="0" lvl="0" marL="0" marR="0" rtl="0" algn="l">
              <a:lnSpc>
                <a:spcPct val="100000"/>
              </a:lnSpc>
              <a:spcBef>
                <a:spcPts val="0"/>
              </a:spcBef>
              <a:spcAft>
                <a:spcPts val="0"/>
              </a:spcAft>
              <a:buClr>
                <a:srgbClr val="000000"/>
              </a:buClr>
              <a:buSzPts val="1409"/>
              <a:buFont typeface="Arial"/>
              <a:buNone/>
            </a:pPr>
            <a:r>
              <a:rPr b="1" i="0" lang="en-US" sz="1409" u="none" cap="none" strike="noStrike">
                <a:solidFill>
                  <a:srgbClr val="888888"/>
                </a:solidFill>
                <a:latin typeface="Sora"/>
                <a:ea typeface="Sora"/>
                <a:cs typeface="Sora"/>
                <a:sym typeface="Sora"/>
              </a:rPr>
              <a:t>VIDEO:</a:t>
            </a:r>
            <a:endParaRPr b="1" i="0" sz="1409" u="none" cap="none" strike="noStrike">
              <a:solidFill>
                <a:srgbClr val="888888"/>
              </a:solidFill>
              <a:latin typeface="Sora"/>
              <a:ea typeface="Sora"/>
              <a:cs typeface="Sora"/>
              <a:sym typeface="Sora"/>
            </a:endParaRPr>
          </a:p>
        </p:txBody>
      </p:sp>
      <p:sp>
        <p:nvSpPr>
          <p:cNvPr id="97" name="Google Shape;97;g3f9696541f2_0_14"/>
          <p:cNvSpPr txBox="1"/>
          <p:nvPr/>
        </p:nvSpPr>
        <p:spPr>
          <a:xfrm>
            <a:off x="476875" y="1565275"/>
            <a:ext cx="6600300" cy="435000"/>
          </a:xfrm>
          <a:prstGeom prst="rect">
            <a:avLst/>
          </a:prstGeom>
          <a:noFill/>
          <a:ln>
            <a:noFill/>
          </a:ln>
        </p:spPr>
        <p:txBody>
          <a:bodyPr anchorCtr="0" anchor="t" bIns="105100" lIns="105100" spcFirstLastPara="1" rIns="105100" wrap="square" tIns="105100">
            <a:noAutofit/>
          </a:bodyPr>
          <a:lstStyle/>
          <a:p>
            <a:pPr indent="0" lvl="0" marL="0" marR="0" rtl="0" algn="l">
              <a:lnSpc>
                <a:spcPct val="100000"/>
              </a:lnSpc>
              <a:spcBef>
                <a:spcPts val="0"/>
              </a:spcBef>
              <a:spcAft>
                <a:spcPts val="0"/>
              </a:spcAft>
              <a:buClr>
                <a:srgbClr val="000000"/>
              </a:buClr>
              <a:buSzPts val="1809"/>
              <a:buFont typeface="Arial"/>
              <a:buNone/>
            </a:pPr>
            <a:r>
              <a:rPr lang="en-US" sz="1809" u="sng">
                <a:solidFill>
                  <a:schemeClr val="hlink"/>
                </a:solidFill>
                <a:latin typeface="Sora"/>
                <a:ea typeface="Sora"/>
                <a:cs typeface="Sora"/>
                <a:sym typeface="Sora"/>
                <a:hlinkClick r:id="rId3"/>
              </a:rPr>
              <a:t>https://youtu.be/VL7GaFxI6Tc?si=PWZSQyf_GFOinhlD</a:t>
            </a:r>
            <a:endParaRPr i="0" sz="1809" u="none" cap="none" strike="noStrike">
              <a:solidFill>
                <a:schemeClr val="accent1"/>
              </a:solidFill>
              <a:latin typeface="Sora"/>
              <a:ea typeface="Sora"/>
              <a:cs typeface="Sora"/>
              <a:sym typeface="Sora"/>
            </a:endParaRPr>
          </a:p>
        </p:txBody>
      </p:sp>
      <p:sp>
        <p:nvSpPr>
          <p:cNvPr id="98" name="Google Shape;98;g3f9696541f2_0_14"/>
          <p:cNvSpPr txBox="1"/>
          <p:nvPr/>
        </p:nvSpPr>
        <p:spPr>
          <a:xfrm>
            <a:off x="476875" y="2076400"/>
            <a:ext cx="11352900" cy="4243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1200"/>
              </a:spcBef>
              <a:spcAft>
                <a:spcPts val="0"/>
              </a:spcAft>
              <a:buNone/>
            </a:pPr>
            <a:r>
              <a:rPr b="1" lang="en-US" sz="1500">
                <a:solidFill>
                  <a:schemeClr val="dk1"/>
                </a:solidFill>
                <a:latin typeface="Sora"/>
                <a:ea typeface="Sora"/>
                <a:cs typeface="Sora"/>
                <a:sym typeface="Sora"/>
              </a:rPr>
              <a:t>SUMMARY</a:t>
            </a:r>
            <a:endParaRPr b="1" sz="1500">
              <a:solidFill>
                <a:schemeClr val="dk1"/>
              </a:solidFill>
              <a:latin typeface="Sora"/>
              <a:ea typeface="Sora"/>
              <a:cs typeface="Sora"/>
              <a:sym typeface="Sora"/>
            </a:endParaRPr>
          </a:p>
          <a:p>
            <a:pPr indent="0" lvl="0" marL="0" rtl="0" algn="l">
              <a:lnSpc>
                <a:spcPct val="115000"/>
              </a:lnSpc>
              <a:spcBef>
                <a:spcPts val="1200"/>
              </a:spcBef>
              <a:spcAft>
                <a:spcPts val="0"/>
              </a:spcAft>
              <a:buNone/>
            </a:pPr>
            <a:r>
              <a:rPr lang="en-US" sz="1500">
                <a:solidFill>
                  <a:schemeClr val="dk1"/>
                </a:solidFill>
                <a:latin typeface="Sora"/>
                <a:ea typeface="Sora"/>
                <a:cs typeface="Sora"/>
                <a:sym typeface="Sora"/>
              </a:rPr>
              <a:t>- China is integrating AI into schools through national policies, introducing AI-powered tools, robots, and interactive learning to prepare students for an AI-driven future.</a:t>
            </a:r>
            <a:endParaRPr sz="1500">
              <a:solidFill>
                <a:schemeClr val="dk1"/>
              </a:solidFill>
              <a:latin typeface="Sora"/>
              <a:ea typeface="Sora"/>
              <a:cs typeface="Sora"/>
              <a:sym typeface="Sora"/>
            </a:endParaRPr>
          </a:p>
          <a:p>
            <a:pPr indent="0" lvl="0" marL="0" rtl="0" algn="l">
              <a:lnSpc>
                <a:spcPct val="115000"/>
              </a:lnSpc>
              <a:spcBef>
                <a:spcPts val="1200"/>
              </a:spcBef>
              <a:spcAft>
                <a:spcPts val="0"/>
              </a:spcAft>
              <a:buNone/>
            </a:pPr>
            <a:r>
              <a:rPr lang="en-US" sz="1500">
                <a:solidFill>
                  <a:schemeClr val="dk1"/>
                </a:solidFill>
                <a:latin typeface="Sora"/>
                <a:ea typeface="Sora"/>
                <a:cs typeface="Sora"/>
                <a:sym typeface="Sora"/>
              </a:rPr>
              <a:t>- AI supports personalized learning, enhances classroom engagement, and assists teachers in delivering more effective instruction.</a:t>
            </a:r>
            <a:endParaRPr sz="1500">
              <a:solidFill>
                <a:schemeClr val="dk1"/>
              </a:solidFill>
              <a:latin typeface="Sora"/>
              <a:ea typeface="Sora"/>
              <a:cs typeface="Sora"/>
              <a:sym typeface="Sora"/>
            </a:endParaRPr>
          </a:p>
          <a:p>
            <a:pPr indent="0" lvl="0" marL="0" rtl="0" algn="l">
              <a:lnSpc>
                <a:spcPct val="115000"/>
              </a:lnSpc>
              <a:spcBef>
                <a:spcPts val="1200"/>
              </a:spcBef>
              <a:spcAft>
                <a:spcPts val="0"/>
              </a:spcAft>
              <a:buNone/>
            </a:pPr>
            <a:r>
              <a:rPr lang="en-US" sz="1500">
                <a:solidFill>
                  <a:schemeClr val="dk1"/>
                </a:solidFill>
                <a:latin typeface="Sora"/>
                <a:ea typeface="Sora"/>
                <a:cs typeface="Sora"/>
                <a:sym typeface="Sora"/>
              </a:rPr>
              <a:t>- The initiative emphasizes AI literacy, computational thinking, and responsible AI use to equip students with future-ready skills.</a:t>
            </a:r>
            <a:endParaRPr sz="1500">
              <a:solidFill>
                <a:schemeClr val="dk1"/>
              </a:solidFill>
              <a:latin typeface="Sora"/>
              <a:ea typeface="Sora"/>
              <a:cs typeface="Sora"/>
              <a:sym typeface="Sora"/>
            </a:endParaRPr>
          </a:p>
          <a:p>
            <a:pPr indent="0" lvl="0" marL="0" rtl="0" algn="l">
              <a:lnSpc>
                <a:spcPct val="115000"/>
              </a:lnSpc>
              <a:spcBef>
                <a:spcPts val="1400"/>
              </a:spcBef>
              <a:spcAft>
                <a:spcPts val="0"/>
              </a:spcAft>
              <a:buClr>
                <a:schemeClr val="dk1"/>
              </a:buClr>
              <a:buSzPts val="1100"/>
              <a:buFont typeface="Arial"/>
              <a:buNone/>
            </a:pPr>
            <a:r>
              <a:rPr b="1" lang="en-US" sz="1500">
                <a:solidFill>
                  <a:schemeClr val="dk1"/>
                </a:solidFill>
                <a:latin typeface="Sora"/>
                <a:ea typeface="Sora"/>
                <a:cs typeface="Sora"/>
                <a:sym typeface="Sora"/>
              </a:rPr>
              <a:t>INSIGHTS</a:t>
            </a:r>
            <a:endParaRPr b="1" sz="1500">
              <a:solidFill>
                <a:schemeClr val="dk1"/>
              </a:solidFill>
              <a:latin typeface="Sora"/>
              <a:ea typeface="Sora"/>
              <a:cs typeface="Sora"/>
              <a:sym typeface="Sora"/>
            </a:endParaRPr>
          </a:p>
          <a:p>
            <a:pPr indent="0" lvl="0" marL="0" rtl="0" algn="l">
              <a:lnSpc>
                <a:spcPct val="115000"/>
              </a:lnSpc>
              <a:spcBef>
                <a:spcPts val="1200"/>
              </a:spcBef>
              <a:spcAft>
                <a:spcPts val="0"/>
              </a:spcAft>
              <a:buNone/>
            </a:pPr>
            <a:r>
              <a:rPr lang="en-US" sz="1500">
                <a:solidFill>
                  <a:schemeClr val="dk1"/>
                </a:solidFill>
                <a:latin typeface="Sora"/>
                <a:ea typeface="Sora"/>
                <a:cs typeface="Sora"/>
                <a:sym typeface="Sora"/>
              </a:rPr>
              <a:t>- AI is most effective when used to augment teachers, enabling more personalized and engaging learning rather than replacing human instruction.</a:t>
            </a:r>
            <a:endParaRPr sz="1500">
              <a:solidFill>
                <a:schemeClr val="dk1"/>
              </a:solidFill>
              <a:latin typeface="Sora"/>
              <a:ea typeface="Sora"/>
              <a:cs typeface="Sora"/>
              <a:sym typeface="Sora"/>
            </a:endParaRPr>
          </a:p>
          <a:p>
            <a:pPr indent="0" lvl="0" marL="0" rtl="0" algn="l">
              <a:lnSpc>
                <a:spcPct val="115000"/>
              </a:lnSpc>
              <a:spcBef>
                <a:spcPts val="1200"/>
              </a:spcBef>
              <a:spcAft>
                <a:spcPts val="1200"/>
              </a:spcAft>
              <a:buNone/>
            </a:pPr>
            <a:r>
              <a:rPr lang="en-US" sz="1500">
                <a:solidFill>
                  <a:schemeClr val="dk1"/>
                </a:solidFill>
                <a:latin typeface="Sora"/>
                <a:ea typeface="Sora"/>
                <a:cs typeface="Sora"/>
                <a:sym typeface="Sora"/>
              </a:rPr>
              <a:t>- Large-scale AI adoption in education requires a combination of technology, teacher training, and supportive policies to create meaningful learning outcomes.</a:t>
            </a:r>
            <a:endParaRPr sz="2200">
              <a:solidFill>
                <a:schemeClr val="dk1"/>
              </a:solidFill>
              <a:latin typeface="Sora"/>
              <a:ea typeface="Sora"/>
              <a:cs typeface="Sora"/>
              <a:sym typeface="Sora"/>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7F8F5"/>
        </a:solidFill>
      </p:bgPr>
    </p:bg>
    <p:spTree>
      <p:nvGrpSpPr>
        <p:cNvPr id="323" name="Shape 323"/>
        <p:cNvGrpSpPr/>
        <p:nvPr/>
      </p:nvGrpSpPr>
      <p:grpSpPr>
        <a:xfrm>
          <a:off x="0" y="0"/>
          <a:ext cx="0" cy="0"/>
          <a:chOff x="0" y="0"/>
          <a:chExt cx="0" cy="0"/>
        </a:xfrm>
      </p:grpSpPr>
      <p:sp>
        <p:nvSpPr>
          <p:cNvPr id="324" name="Google Shape;324;g3eda57aeb02_0_16"/>
          <p:cNvSpPr txBox="1"/>
          <p:nvPr/>
        </p:nvSpPr>
        <p:spPr>
          <a:xfrm>
            <a:off x="502925" y="482625"/>
            <a:ext cx="10557300" cy="708000"/>
          </a:xfrm>
          <a:prstGeom prst="rect">
            <a:avLst/>
          </a:prstGeom>
          <a:noFill/>
          <a:ln>
            <a:noFill/>
          </a:ln>
        </p:spPr>
        <p:txBody>
          <a:bodyPr anchorCtr="0" anchor="t" bIns="45700" lIns="0" spcFirstLastPara="1" rIns="91425" wrap="square" tIns="0">
            <a:spAutoFit/>
          </a:bodyPr>
          <a:lstStyle/>
          <a:p>
            <a:pPr indent="0" lvl="0" marL="0" marR="0" rtl="0" algn="l">
              <a:lnSpc>
                <a:spcPct val="115000"/>
              </a:lnSpc>
              <a:spcBef>
                <a:spcPts val="1800"/>
              </a:spcBef>
              <a:spcAft>
                <a:spcPts val="400"/>
              </a:spcAft>
              <a:buClr>
                <a:schemeClr val="dk1"/>
              </a:buClr>
              <a:buSzPts val="1100"/>
              <a:buFont typeface="Arial"/>
              <a:buNone/>
            </a:pPr>
            <a:r>
              <a:rPr b="1" lang="en-US" sz="4300">
                <a:solidFill>
                  <a:schemeClr val="dk1"/>
                </a:solidFill>
                <a:latin typeface="Sora"/>
                <a:ea typeface="Sora"/>
                <a:cs typeface="Sora"/>
                <a:sym typeface="Sora"/>
              </a:rPr>
              <a:t>4-Way Negotiation Simulation</a:t>
            </a:r>
            <a:endParaRPr b="1" i="0" sz="6000" u="none" cap="none" strike="noStrike">
              <a:solidFill>
                <a:schemeClr val="dk1"/>
              </a:solidFill>
              <a:latin typeface="Sora"/>
              <a:ea typeface="Sora"/>
              <a:cs typeface="Sora"/>
              <a:sym typeface="Sora"/>
            </a:endParaRPr>
          </a:p>
        </p:txBody>
      </p:sp>
      <p:sp>
        <p:nvSpPr>
          <p:cNvPr id="325" name="Google Shape;325;g3eda57aeb02_0_16"/>
          <p:cNvSpPr txBox="1"/>
          <p:nvPr/>
        </p:nvSpPr>
        <p:spPr>
          <a:xfrm>
            <a:off x="458475" y="1161950"/>
            <a:ext cx="2517300" cy="4617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rPr b="1" lang="en-US" sz="1600">
                <a:latin typeface="Sora"/>
                <a:ea typeface="Sora"/>
                <a:cs typeface="Sora"/>
                <a:sym typeface="Sora"/>
              </a:rPr>
              <a:t>Each Team assigns</a:t>
            </a:r>
            <a:endParaRPr b="1" i="0" sz="1600" u="none" cap="none" strike="noStrike">
              <a:solidFill>
                <a:srgbClr val="000000"/>
              </a:solidFill>
              <a:latin typeface="Sora"/>
              <a:ea typeface="Sora"/>
              <a:cs typeface="Sora"/>
              <a:sym typeface="Sora"/>
            </a:endParaRPr>
          </a:p>
        </p:txBody>
      </p:sp>
      <p:sp>
        <p:nvSpPr>
          <p:cNvPr id="326" name="Google Shape;326;g3eda57aeb02_0_16"/>
          <p:cNvSpPr/>
          <p:nvPr/>
        </p:nvSpPr>
        <p:spPr>
          <a:xfrm>
            <a:off x="505816" y="2538398"/>
            <a:ext cx="96000" cy="552900"/>
          </a:xfrm>
          <a:prstGeom prst="rect">
            <a:avLst/>
          </a:prstGeom>
          <a:solidFill>
            <a:schemeClr val="accent4"/>
          </a:solidFill>
          <a:ln cap="flat" cmpd="sng" w="14825">
            <a:solidFill>
              <a:srgbClr val="FF6B45">
                <a:alpha val="0"/>
              </a:srgbClr>
            </a:solidFill>
            <a:prstDash val="solid"/>
            <a:round/>
            <a:headEnd len="sm" w="sm" type="none"/>
            <a:tailEnd len="sm" w="sm" type="none"/>
          </a:ln>
        </p:spPr>
        <p:txBody>
          <a:bodyPr anchorCtr="0" anchor="ctr" bIns="106725" lIns="106725" spcFirstLastPara="1" rIns="106725" wrap="square" tIns="106725">
            <a:noAutofit/>
          </a:bodyPr>
          <a:lstStyle/>
          <a:p>
            <a:pPr indent="0" lvl="0" marL="0" marR="0" rtl="0" algn="l">
              <a:lnSpc>
                <a:spcPct val="100000"/>
              </a:lnSpc>
              <a:spcBef>
                <a:spcPts val="0"/>
              </a:spcBef>
              <a:spcAft>
                <a:spcPts val="0"/>
              </a:spcAft>
              <a:buClr>
                <a:srgbClr val="000000"/>
              </a:buClr>
              <a:buSzPts val="1634"/>
              <a:buFont typeface="Arial"/>
              <a:buNone/>
            </a:pPr>
            <a:r>
              <a:t/>
            </a:r>
            <a:endParaRPr i="0" sz="1700" u="none" cap="none" strike="noStrike">
              <a:solidFill>
                <a:srgbClr val="000000"/>
              </a:solidFill>
              <a:latin typeface="Sora"/>
              <a:ea typeface="Sora"/>
              <a:cs typeface="Sora"/>
              <a:sym typeface="Sora"/>
            </a:endParaRPr>
          </a:p>
        </p:txBody>
      </p:sp>
      <p:sp>
        <p:nvSpPr>
          <p:cNvPr id="327" name="Google Shape;327;g3eda57aeb02_0_16"/>
          <p:cNvSpPr/>
          <p:nvPr/>
        </p:nvSpPr>
        <p:spPr>
          <a:xfrm>
            <a:off x="502925" y="1757012"/>
            <a:ext cx="96000" cy="552900"/>
          </a:xfrm>
          <a:prstGeom prst="rect">
            <a:avLst/>
          </a:prstGeom>
          <a:solidFill>
            <a:srgbClr val="FF6B45"/>
          </a:solidFill>
          <a:ln cap="flat" cmpd="sng" w="14825">
            <a:solidFill>
              <a:srgbClr val="FF6B45">
                <a:alpha val="0"/>
              </a:srgbClr>
            </a:solidFill>
            <a:prstDash val="solid"/>
            <a:round/>
            <a:headEnd len="sm" w="sm" type="none"/>
            <a:tailEnd len="sm" w="sm" type="none"/>
          </a:ln>
        </p:spPr>
        <p:txBody>
          <a:bodyPr anchorCtr="0" anchor="ctr" bIns="106725" lIns="106725" spcFirstLastPara="1" rIns="106725" wrap="square" tIns="106725">
            <a:noAutofit/>
          </a:bodyPr>
          <a:lstStyle/>
          <a:p>
            <a:pPr indent="0" lvl="0" marL="0" marR="0" rtl="0" algn="l">
              <a:lnSpc>
                <a:spcPct val="100000"/>
              </a:lnSpc>
              <a:spcBef>
                <a:spcPts val="0"/>
              </a:spcBef>
              <a:spcAft>
                <a:spcPts val="0"/>
              </a:spcAft>
              <a:buClr>
                <a:srgbClr val="000000"/>
              </a:buClr>
              <a:buSzPts val="1634"/>
              <a:buFont typeface="Arial"/>
              <a:buNone/>
            </a:pPr>
            <a:r>
              <a:t/>
            </a:r>
            <a:endParaRPr i="0" sz="1700" u="none" cap="none" strike="noStrike">
              <a:solidFill>
                <a:srgbClr val="000000"/>
              </a:solidFill>
              <a:latin typeface="Sora"/>
              <a:ea typeface="Sora"/>
              <a:cs typeface="Sora"/>
              <a:sym typeface="Sora"/>
            </a:endParaRPr>
          </a:p>
        </p:txBody>
      </p:sp>
      <p:sp>
        <p:nvSpPr>
          <p:cNvPr id="328" name="Google Shape;328;g3eda57aeb02_0_16"/>
          <p:cNvSpPr/>
          <p:nvPr/>
        </p:nvSpPr>
        <p:spPr>
          <a:xfrm>
            <a:off x="505813" y="3260541"/>
            <a:ext cx="96000" cy="552900"/>
          </a:xfrm>
          <a:prstGeom prst="rect">
            <a:avLst/>
          </a:prstGeom>
          <a:solidFill>
            <a:srgbClr val="7E2DFF"/>
          </a:solidFill>
          <a:ln cap="flat" cmpd="sng" w="14825">
            <a:solidFill>
              <a:srgbClr val="39C6E6">
                <a:alpha val="0"/>
              </a:srgbClr>
            </a:solidFill>
            <a:prstDash val="solid"/>
            <a:round/>
            <a:headEnd len="sm" w="sm" type="none"/>
            <a:tailEnd len="sm" w="sm" type="none"/>
          </a:ln>
        </p:spPr>
        <p:txBody>
          <a:bodyPr anchorCtr="0" anchor="ctr" bIns="106725" lIns="106725" spcFirstLastPara="1" rIns="106725" wrap="square" tIns="106725">
            <a:noAutofit/>
          </a:bodyPr>
          <a:lstStyle/>
          <a:p>
            <a:pPr indent="0" lvl="0" marL="0" marR="0" rtl="0" algn="l">
              <a:lnSpc>
                <a:spcPct val="100000"/>
              </a:lnSpc>
              <a:spcBef>
                <a:spcPts val="0"/>
              </a:spcBef>
              <a:spcAft>
                <a:spcPts val="0"/>
              </a:spcAft>
              <a:buClr>
                <a:srgbClr val="000000"/>
              </a:buClr>
              <a:buSzPts val="1634"/>
              <a:buFont typeface="Arial"/>
              <a:buNone/>
            </a:pPr>
            <a:r>
              <a:t/>
            </a:r>
            <a:endParaRPr i="0" sz="1700" u="none" cap="none" strike="noStrike">
              <a:solidFill>
                <a:srgbClr val="000000"/>
              </a:solidFill>
              <a:latin typeface="Sora"/>
              <a:ea typeface="Sora"/>
              <a:cs typeface="Sora"/>
              <a:sym typeface="Sora"/>
            </a:endParaRPr>
          </a:p>
        </p:txBody>
      </p:sp>
      <p:sp>
        <p:nvSpPr>
          <p:cNvPr id="329" name="Google Shape;329;g3eda57aeb02_0_16"/>
          <p:cNvSpPr/>
          <p:nvPr/>
        </p:nvSpPr>
        <p:spPr>
          <a:xfrm>
            <a:off x="505813" y="3962042"/>
            <a:ext cx="96000" cy="552900"/>
          </a:xfrm>
          <a:prstGeom prst="rect">
            <a:avLst/>
          </a:prstGeom>
          <a:solidFill>
            <a:schemeClr val="accent6"/>
          </a:solidFill>
          <a:ln cap="flat" cmpd="sng" w="14825">
            <a:solidFill>
              <a:srgbClr val="39C6E6">
                <a:alpha val="0"/>
              </a:srgbClr>
            </a:solidFill>
            <a:prstDash val="solid"/>
            <a:round/>
            <a:headEnd len="sm" w="sm" type="none"/>
            <a:tailEnd len="sm" w="sm" type="none"/>
          </a:ln>
        </p:spPr>
        <p:txBody>
          <a:bodyPr anchorCtr="0" anchor="ctr" bIns="106725" lIns="106725" spcFirstLastPara="1" rIns="106725" wrap="square" tIns="106725">
            <a:noAutofit/>
          </a:bodyPr>
          <a:lstStyle/>
          <a:p>
            <a:pPr indent="0" lvl="0" marL="0" marR="0" rtl="0" algn="l">
              <a:lnSpc>
                <a:spcPct val="100000"/>
              </a:lnSpc>
              <a:spcBef>
                <a:spcPts val="0"/>
              </a:spcBef>
              <a:spcAft>
                <a:spcPts val="0"/>
              </a:spcAft>
              <a:buClr>
                <a:srgbClr val="000000"/>
              </a:buClr>
              <a:buSzPts val="1634"/>
              <a:buFont typeface="Arial"/>
              <a:buNone/>
            </a:pPr>
            <a:r>
              <a:t/>
            </a:r>
            <a:endParaRPr i="0" sz="1700" u="none" cap="none" strike="noStrike">
              <a:solidFill>
                <a:srgbClr val="000000"/>
              </a:solidFill>
              <a:latin typeface="Sora"/>
              <a:ea typeface="Sora"/>
              <a:cs typeface="Sora"/>
              <a:sym typeface="Sora"/>
            </a:endParaRPr>
          </a:p>
        </p:txBody>
      </p:sp>
      <p:sp>
        <p:nvSpPr>
          <p:cNvPr id="330" name="Google Shape;330;g3eda57aeb02_0_16"/>
          <p:cNvSpPr txBox="1"/>
          <p:nvPr/>
        </p:nvSpPr>
        <p:spPr>
          <a:xfrm>
            <a:off x="779391" y="1873181"/>
            <a:ext cx="5316600" cy="320700"/>
          </a:xfrm>
          <a:prstGeom prst="rect">
            <a:avLst/>
          </a:prstGeom>
          <a:noFill/>
          <a:ln>
            <a:noFill/>
          </a:ln>
        </p:spPr>
        <p:txBody>
          <a:bodyPr anchorCtr="0" anchor="t" bIns="81675" lIns="81675" spcFirstLastPara="1" rIns="81675" wrap="square" tIns="81675">
            <a:noAutofit/>
          </a:bodyPr>
          <a:lstStyle/>
          <a:p>
            <a:pPr indent="0" lvl="0" marL="0" marR="0" rtl="0" algn="l">
              <a:lnSpc>
                <a:spcPct val="100000"/>
              </a:lnSpc>
              <a:spcBef>
                <a:spcPts val="0"/>
              </a:spcBef>
              <a:spcAft>
                <a:spcPts val="0"/>
              </a:spcAft>
              <a:buClr>
                <a:srgbClr val="000000"/>
              </a:buClr>
              <a:buSzPts val="1752"/>
              <a:buFont typeface="Arial"/>
              <a:buNone/>
            </a:pPr>
            <a:r>
              <a:rPr lang="en-US" sz="1700">
                <a:solidFill>
                  <a:schemeClr val="dk1"/>
                </a:solidFill>
                <a:latin typeface="Sora"/>
                <a:ea typeface="Sora"/>
                <a:cs typeface="Sora"/>
                <a:sym typeface="Sora"/>
              </a:rPr>
              <a:t>School Management - </a:t>
            </a:r>
            <a:endParaRPr i="0" sz="1700" u="none" cap="none" strike="noStrike">
              <a:solidFill>
                <a:schemeClr val="dk1"/>
              </a:solidFill>
              <a:latin typeface="Sora"/>
              <a:ea typeface="Sora"/>
              <a:cs typeface="Sora"/>
              <a:sym typeface="Sora"/>
            </a:endParaRPr>
          </a:p>
        </p:txBody>
      </p:sp>
      <p:sp>
        <p:nvSpPr>
          <p:cNvPr id="331" name="Google Shape;331;g3eda57aeb02_0_16"/>
          <p:cNvSpPr txBox="1"/>
          <p:nvPr/>
        </p:nvSpPr>
        <p:spPr>
          <a:xfrm>
            <a:off x="779391" y="2654561"/>
            <a:ext cx="5316600" cy="320700"/>
          </a:xfrm>
          <a:prstGeom prst="rect">
            <a:avLst/>
          </a:prstGeom>
          <a:noFill/>
          <a:ln>
            <a:noFill/>
          </a:ln>
        </p:spPr>
        <p:txBody>
          <a:bodyPr anchorCtr="0" anchor="t" bIns="81675" lIns="81675" spcFirstLastPara="1" rIns="81675" wrap="square" tIns="81675">
            <a:noAutofit/>
          </a:bodyPr>
          <a:lstStyle/>
          <a:p>
            <a:pPr indent="0" lvl="0" marL="0" marR="0" rtl="0" algn="l">
              <a:lnSpc>
                <a:spcPct val="100000"/>
              </a:lnSpc>
              <a:spcBef>
                <a:spcPts val="0"/>
              </a:spcBef>
              <a:spcAft>
                <a:spcPts val="0"/>
              </a:spcAft>
              <a:buClr>
                <a:srgbClr val="000000"/>
              </a:buClr>
              <a:buSzPts val="1752"/>
              <a:buFont typeface="Arial"/>
              <a:buNone/>
            </a:pPr>
            <a:r>
              <a:rPr lang="en-US" sz="1700">
                <a:solidFill>
                  <a:schemeClr val="dk1"/>
                </a:solidFill>
                <a:latin typeface="Sora"/>
                <a:ea typeface="Sora"/>
                <a:cs typeface="Sora"/>
                <a:sym typeface="Sora"/>
              </a:rPr>
              <a:t>Makerspace Incharge - </a:t>
            </a:r>
            <a:endParaRPr i="0" sz="1700" u="none" cap="none" strike="noStrike">
              <a:solidFill>
                <a:schemeClr val="dk1"/>
              </a:solidFill>
              <a:latin typeface="Sora"/>
              <a:ea typeface="Sora"/>
              <a:cs typeface="Sora"/>
              <a:sym typeface="Sora"/>
            </a:endParaRPr>
          </a:p>
        </p:txBody>
      </p:sp>
      <p:sp>
        <p:nvSpPr>
          <p:cNvPr id="332" name="Google Shape;332;g3eda57aeb02_0_16"/>
          <p:cNvSpPr txBox="1"/>
          <p:nvPr/>
        </p:nvSpPr>
        <p:spPr>
          <a:xfrm>
            <a:off x="779391" y="4078158"/>
            <a:ext cx="5316600" cy="320700"/>
          </a:xfrm>
          <a:prstGeom prst="rect">
            <a:avLst/>
          </a:prstGeom>
          <a:noFill/>
          <a:ln>
            <a:noFill/>
          </a:ln>
        </p:spPr>
        <p:txBody>
          <a:bodyPr anchorCtr="0" anchor="t" bIns="81675" lIns="81675" spcFirstLastPara="1" rIns="81675" wrap="square" tIns="81675">
            <a:noAutofit/>
          </a:bodyPr>
          <a:lstStyle/>
          <a:p>
            <a:pPr indent="0" lvl="0" marL="0" marR="0" rtl="0" algn="l">
              <a:lnSpc>
                <a:spcPct val="100000"/>
              </a:lnSpc>
              <a:spcBef>
                <a:spcPts val="0"/>
              </a:spcBef>
              <a:spcAft>
                <a:spcPts val="0"/>
              </a:spcAft>
              <a:buClr>
                <a:srgbClr val="000000"/>
              </a:buClr>
              <a:buSzPts val="1752"/>
              <a:buFont typeface="Arial"/>
              <a:buNone/>
            </a:pPr>
            <a:r>
              <a:rPr lang="en-US" sz="1700">
                <a:solidFill>
                  <a:schemeClr val="dk1"/>
                </a:solidFill>
                <a:latin typeface="Sora"/>
                <a:ea typeface="Sora"/>
                <a:cs typeface="Sora"/>
                <a:sym typeface="Sora"/>
              </a:rPr>
              <a:t>Parent - </a:t>
            </a:r>
            <a:endParaRPr i="0" sz="1700" u="none" cap="none" strike="noStrike">
              <a:solidFill>
                <a:schemeClr val="dk1"/>
              </a:solidFill>
              <a:latin typeface="Sora"/>
              <a:ea typeface="Sora"/>
              <a:cs typeface="Sora"/>
              <a:sym typeface="Sora"/>
            </a:endParaRPr>
          </a:p>
        </p:txBody>
      </p:sp>
      <p:sp>
        <p:nvSpPr>
          <p:cNvPr id="333" name="Google Shape;333;g3eda57aeb02_0_16"/>
          <p:cNvSpPr txBox="1"/>
          <p:nvPr/>
        </p:nvSpPr>
        <p:spPr>
          <a:xfrm>
            <a:off x="779391" y="3379560"/>
            <a:ext cx="5316600" cy="320700"/>
          </a:xfrm>
          <a:prstGeom prst="rect">
            <a:avLst/>
          </a:prstGeom>
          <a:noFill/>
          <a:ln>
            <a:noFill/>
          </a:ln>
        </p:spPr>
        <p:txBody>
          <a:bodyPr anchorCtr="0" anchor="t" bIns="81675" lIns="81675" spcFirstLastPara="1" rIns="81675" wrap="square" tIns="81675">
            <a:noAutofit/>
          </a:bodyPr>
          <a:lstStyle/>
          <a:p>
            <a:pPr indent="0" lvl="0" marL="0" marR="0" rtl="0" algn="l">
              <a:lnSpc>
                <a:spcPct val="100000"/>
              </a:lnSpc>
              <a:spcBef>
                <a:spcPts val="0"/>
              </a:spcBef>
              <a:spcAft>
                <a:spcPts val="0"/>
              </a:spcAft>
              <a:buClr>
                <a:srgbClr val="000000"/>
              </a:buClr>
              <a:buSzPts val="1752"/>
              <a:buFont typeface="Arial"/>
              <a:buNone/>
            </a:pPr>
            <a:r>
              <a:rPr lang="en-US" sz="1700">
                <a:solidFill>
                  <a:schemeClr val="dk1"/>
                </a:solidFill>
                <a:latin typeface="Sora"/>
                <a:ea typeface="Sora"/>
                <a:cs typeface="Sora"/>
                <a:sym typeface="Sora"/>
              </a:rPr>
              <a:t>Student -</a:t>
            </a:r>
            <a:endParaRPr i="0" sz="1700" u="none" cap="none" strike="noStrike">
              <a:solidFill>
                <a:schemeClr val="dk1"/>
              </a:solidFill>
              <a:latin typeface="Sora"/>
              <a:ea typeface="Sora"/>
              <a:cs typeface="Sora"/>
              <a:sym typeface="Sora"/>
            </a:endParaRPr>
          </a:p>
        </p:txBody>
      </p:sp>
      <p:sp>
        <p:nvSpPr>
          <p:cNvPr id="334" name="Google Shape;334;g3eda57aeb02_0_16"/>
          <p:cNvSpPr/>
          <p:nvPr/>
        </p:nvSpPr>
        <p:spPr>
          <a:xfrm>
            <a:off x="505813" y="4663542"/>
            <a:ext cx="96000" cy="552900"/>
          </a:xfrm>
          <a:prstGeom prst="rect">
            <a:avLst/>
          </a:prstGeom>
          <a:solidFill>
            <a:srgbClr val="004466"/>
          </a:solidFill>
          <a:ln cap="flat" cmpd="sng" w="14825">
            <a:solidFill>
              <a:srgbClr val="39C6E6">
                <a:alpha val="0"/>
              </a:srgbClr>
            </a:solidFill>
            <a:prstDash val="solid"/>
            <a:round/>
            <a:headEnd len="sm" w="sm" type="none"/>
            <a:tailEnd len="sm" w="sm" type="none"/>
          </a:ln>
        </p:spPr>
        <p:txBody>
          <a:bodyPr anchorCtr="0" anchor="ctr" bIns="106725" lIns="106725" spcFirstLastPara="1" rIns="106725" wrap="square" tIns="106725">
            <a:noAutofit/>
          </a:bodyPr>
          <a:lstStyle/>
          <a:p>
            <a:pPr indent="0" lvl="0" marL="0" marR="0" rtl="0" algn="l">
              <a:lnSpc>
                <a:spcPct val="100000"/>
              </a:lnSpc>
              <a:spcBef>
                <a:spcPts val="0"/>
              </a:spcBef>
              <a:spcAft>
                <a:spcPts val="0"/>
              </a:spcAft>
              <a:buClr>
                <a:srgbClr val="000000"/>
              </a:buClr>
              <a:buSzPts val="1634"/>
              <a:buFont typeface="Arial"/>
              <a:buNone/>
            </a:pPr>
            <a:r>
              <a:t/>
            </a:r>
            <a:endParaRPr i="0" sz="1700" u="none" cap="none" strike="noStrike">
              <a:solidFill>
                <a:srgbClr val="000000"/>
              </a:solidFill>
              <a:latin typeface="Sora"/>
              <a:ea typeface="Sora"/>
              <a:cs typeface="Sora"/>
              <a:sym typeface="Sora"/>
            </a:endParaRPr>
          </a:p>
        </p:txBody>
      </p:sp>
      <p:sp>
        <p:nvSpPr>
          <p:cNvPr id="335" name="Google Shape;335;g3eda57aeb02_0_16"/>
          <p:cNvSpPr txBox="1"/>
          <p:nvPr/>
        </p:nvSpPr>
        <p:spPr>
          <a:xfrm>
            <a:off x="0" y="6055650"/>
            <a:ext cx="12191700" cy="4617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1" lang="en-US" sz="1800">
                <a:latin typeface="Sora"/>
                <a:ea typeface="Sora"/>
                <a:cs typeface="Sora"/>
                <a:sym typeface="Sora"/>
              </a:rPr>
              <a:t>Problem : </a:t>
            </a:r>
            <a:r>
              <a:rPr lang="en-US" sz="1800">
                <a:latin typeface="Sora"/>
                <a:ea typeface="Sora"/>
                <a:cs typeface="Sora"/>
                <a:sym typeface="Sora"/>
              </a:rPr>
              <a:t>Agree on an AI implementation strategy in your institution.</a:t>
            </a:r>
            <a:endParaRPr sz="1800">
              <a:latin typeface="Sora"/>
              <a:ea typeface="Sora"/>
              <a:cs typeface="Sora"/>
              <a:sym typeface="Sora"/>
            </a:endParaRPr>
          </a:p>
        </p:txBody>
      </p:sp>
      <p:sp>
        <p:nvSpPr>
          <p:cNvPr id="336" name="Google Shape;336;g3eda57aeb02_0_16"/>
          <p:cNvSpPr/>
          <p:nvPr/>
        </p:nvSpPr>
        <p:spPr>
          <a:xfrm>
            <a:off x="502913" y="5359592"/>
            <a:ext cx="96000" cy="552900"/>
          </a:xfrm>
          <a:prstGeom prst="rect">
            <a:avLst/>
          </a:prstGeom>
          <a:solidFill>
            <a:schemeClr val="accent5"/>
          </a:solidFill>
          <a:ln cap="flat" cmpd="sng" w="14825">
            <a:solidFill>
              <a:srgbClr val="39C6E6">
                <a:alpha val="0"/>
              </a:srgbClr>
            </a:solidFill>
            <a:prstDash val="solid"/>
            <a:round/>
            <a:headEnd len="sm" w="sm" type="none"/>
            <a:tailEnd len="sm" w="sm" type="none"/>
          </a:ln>
        </p:spPr>
        <p:txBody>
          <a:bodyPr anchorCtr="0" anchor="ctr" bIns="106725" lIns="106725" spcFirstLastPara="1" rIns="106725" wrap="square" tIns="106725">
            <a:noAutofit/>
          </a:bodyPr>
          <a:lstStyle/>
          <a:p>
            <a:pPr indent="0" lvl="0" marL="0" marR="0" rtl="0" algn="l">
              <a:lnSpc>
                <a:spcPct val="100000"/>
              </a:lnSpc>
              <a:spcBef>
                <a:spcPts val="0"/>
              </a:spcBef>
              <a:spcAft>
                <a:spcPts val="0"/>
              </a:spcAft>
              <a:buClr>
                <a:srgbClr val="000000"/>
              </a:buClr>
              <a:buSzPts val="1634"/>
              <a:buFont typeface="Arial"/>
              <a:buNone/>
            </a:pPr>
            <a:r>
              <a:t/>
            </a:r>
            <a:endParaRPr i="0" sz="1700" u="none" cap="none" strike="noStrike">
              <a:solidFill>
                <a:srgbClr val="000000"/>
              </a:solidFill>
              <a:latin typeface="Sora"/>
              <a:ea typeface="Sora"/>
              <a:cs typeface="Sora"/>
              <a:sym typeface="Sora"/>
            </a:endParaRPr>
          </a:p>
        </p:txBody>
      </p:sp>
      <p:sp>
        <p:nvSpPr>
          <p:cNvPr id="337" name="Google Shape;337;g3eda57aeb02_0_16"/>
          <p:cNvSpPr txBox="1"/>
          <p:nvPr/>
        </p:nvSpPr>
        <p:spPr>
          <a:xfrm>
            <a:off x="779400" y="4739149"/>
            <a:ext cx="5316600" cy="401700"/>
          </a:xfrm>
          <a:prstGeom prst="rect">
            <a:avLst/>
          </a:prstGeom>
          <a:noFill/>
          <a:ln>
            <a:noFill/>
          </a:ln>
        </p:spPr>
        <p:txBody>
          <a:bodyPr anchorCtr="0" anchor="t" bIns="81675" lIns="81675" spcFirstLastPara="1" rIns="81675" wrap="square" tIns="81675">
            <a:noAutofit/>
          </a:bodyPr>
          <a:lstStyle/>
          <a:p>
            <a:pPr indent="0" lvl="0" marL="0" marR="0" rtl="0" algn="l">
              <a:lnSpc>
                <a:spcPct val="100000"/>
              </a:lnSpc>
              <a:spcBef>
                <a:spcPts val="0"/>
              </a:spcBef>
              <a:spcAft>
                <a:spcPts val="0"/>
              </a:spcAft>
              <a:buClr>
                <a:srgbClr val="000000"/>
              </a:buClr>
              <a:buSzPts val="1752"/>
              <a:buFont typeface="Arial"/>
              <a:buNone/>
            </a:pPr>
            <a:r>
              <a:rPr lang="en-US" sz="1700">
                <a:solidFill>
                  <a:schemeClr val="dk1"/>
                </a:solidFill>
                <a:latin typeface="Sora"/>
                <a:ea typeface="Sora"/>
                <a:cs typeface="Sora"/>
                <a:sym typeface="Sora"/>
              </a:rPr>
              <a:t>Observers 1 &amp; 2-</a:t>
            </a:r>
            <a:endParaRPr i="0" sz="1700" u="none" cap="none" strike="noStrike">
              <a:solidFill>
                <a:schemeClr val="dk1"/>
              </a:solidFill>
              <a:latin typeface="Sora"/>
              <a:ea typeface="Sora"/>
              <a:cs typeface="Sora"/>
              <a:sym typeface="Sora"/>
            </a:endParaRPr>
          </a:p>
        </p:txBody>
      </p:sp>
      <p:sp>
        <p:nvSpPr>
          <p:cNvPr id="338" name="Google Shape;338;g3eda57aeb02_0_16"/>
          <p:cNvSpPr txBox="1"/>
          <p:nvPr/>
        </p:nvSpPr>
        <p:spPr>
          <a:xfrm>
            <a:off x="779391" y="5437908"/>
            <a:ext cx="5316600" cy="320700"/>
          </a:xfrm>
          <a:prstGeom prst="rect">
            <a:avLst/>
          </a:prstGeom>
          <a:noFill/>
          <a:ln>
            <a:noFill/>
          </a:ln>
        </p:spPr>
        <p:txBody>
          <a:bodyPr anchorCtr="0" anchor="t" bIns="81675" lIns="81675" spcFirstLastPara="1" rIns="81675" wrap="square" tIns="81675">
            <a:noAutofit/>
          </a:bodyPr>
          <a:lstStyle/>
          <a:p>
            <a:pPr indent="0" lvl="0" marL="0" marR="0" rtl="0" algn="l">
              <a:lnSpc>
                <a:spcPct val="100000"/>
              </a:lnSpc>
              <a:spcBef>
                <a:spcPts val="0"/>
              </a:spcBef>
              <a:spcAft>
                <a:spcPts val="0"/>
              </a:spcAft>
              <a:buClr>
                <a:srgbClr val="000000"/>
              </a:buClr>
              <a:buSzPts val="1752"/>
              <a:buFont typeface="Arial"/>
              <a:buNone/>
            </a:pPr>
            <a:r>
              <a:rPr lang="en-US" sz="1700">
                <a:solidFill>
                  <a:schemeClr val="dk1"/>
                </a:solidFill>
                <a:latin typeface="Sora"/>
                <a:ea typeface="Sora"/>
                <a:cs typeface="Sora"/>
                <a:sym typeface="Sora"/>
              </a:rPr>
              <a:t>Other Stakeholders -</a:t>
            </a:r>
            <a:endParaRPr i="0" sz="1700" u="none" cap="none" strike="noStrike">
              <a:solidFill>
                <a:schemeClr val="dk1"/>
              </a:solidFill>
              <a:latin typeface="Sora"/>
              <a:ea typeface="Sora"/>
              <a:cs typeface="Sora"/>
              <a:sym typeface="Sora"/>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7F8F5"/>
        </a:solidFill>
      </p:bgPr>
    </p:bg>
    <p:spTree>
      <p:nvGrpSpPr>
        <p:cNvPr id="343" name="Shape 343"/>
        <p:cNvGrpSpPr/>
        <p:nvPr/>
      </p:nvGrpSpPr>
      <p:grpSpPr>
        <a:xfrm>
          <a:off x="0" y="0"/>
          <a:ext cx="0" cy="0"/>
          <a:chOff x="0" y="0"/>
          <a:chExt cx="0" cy="0"/>
        </a:xfrm>
      </p:grpSpPr>
      <p:sp>
        <p:nvSpPr>
          <p:cNvPr id="344" name="Google Shape;344;g38b89c61a89_2_60"/>
          <p:cNvSpPr txBox="1"/>
          <p:nvPr/>
        </p:nvSpPr>
        <p:spPr>
          <a:xfrm>
            <a:off x="609183" y="444500"/>
            <a:ext cx="9336000" cy="840000"/>
          </a:xfrm>
          <a:prstGeom prst="rect">
            <a:avLst/>
          </a:prstGeom>
          <a:noFill/>
          <a:ln>
            <a:noFill/>
          </a:ln>
        </p:spPr>
        <p:txBody>
          <a:bodyPr anchorCtr="0" anchor="t" bIns="54225" lIns="0" spcFirstLastPara="1" rIns="108450" wrap="square" tIns="0">
            <a:spAutoFit/>
          </a:bodyPr>
          <a:lstStyle/>
          <a:p>
            <a:pPr indent="0" lvl="0" marL="0" marR="0" rtl="0" algn="l">
              <a:lnSpc>
                <a:spcPct val="115000"/>
              </a:lnSpc>
              <a:spcBef>
                <a:spcPts val="2135"/>
              </a:spcBef>
              <a:spcAft>
                <a:spcPts val="475"/>
              </a:spcAft>
              <a:buClr>
                <a:schemeClr val="dk1"/>
              </a:buClr>
              <a:buSzPts val="1305"/>
              <a:buFont typeface="Arial"/>
              <a:buNone/>
            </a:pPr>
            <a:r>
              <a:rPr b="1" lang="en-US" sz="5101">
                <a:solidFill>
                  <a:schemeClr val="dk1"/>
                </a:solidFill>
                <a:latin typeface="Sora"/>
                <a:ea typeface="Sora"/>
                <a:cs typeface="Sora"/>
                <a:sym typeface="Sora"/>
              </a:rPr>
              <a:t>Negotiation</a:t>
            </a:r>
            <a:r>
              <a:rPr b="1" lang="en-US" sz="5101">
                <a:solidFill>
                  <a:schemeClr val="dk1"/>
                </a:solidFill>
                <a:latin typeface="Sora"/>
                <a:ea typeface="Sora"/>
                <a:cs typeface="Sora"/>
                <a:sym typeface="Sora"/>
              </a:rPr>
              <a:t> Questions</a:t>
            </a:r>
            <a:endParaRPr b="1" i="0" sz="7118" u="none" cap="none" strike="noStrike">
              <a:solidFill>
                <a:schemeClr val="dk1"/>
              </a:solidFill>
              <a:latin typeface="Sora"/>
              <a:ea typeface="Sora"/>
              <a:cs typeface="Sora"/>
              <a:sym typeface="Sora"/>
            </a:endParaRPr>
          </a:p>
        </p:txBody>
      </p:sp>
      <p:sp>
        <p:nvSpPr>
          <p:cNvPr id="345" name="Google Shape;345;g38b89c61a89_2_60"/>
          <p:cNvSpPr txBox="1"/>
          <p:nvPr/>
        </p:nvSpPr>
        <p:spPr>
          <a:xfrm>
            <a:off x="514750" y="1324918"/>
            <a:ext cx="3325800" cy="448800"/>
          </a:xfrm>
          <a:prstGeom prst="rect">
            <a:avLst/>
          </a:prstGeom>
          <a:noFill/>
          <a:ln>
            <a:noFill/>
          </a:ln>
        </p:spPr>
        <p:txBody>
          <a:bodyPr anchorCtr="0" anchor="t" bIns="108450" lIns="108450" spcFirstLastPara="1" rIns="108450" wrap="square" tIns="108450">
            <a:noAutofit/>
          </a:bodyPr>
          <a:lstStyle/>
          <a:p>
            <a:pPr indent="0" lvl="0" marL="0" marR="0" rtl="0" algn="l">
              <a:lnSpc>
                <a:spcPct val="100000"/>
              </a:lnSpc>
              <a:spcBef>
                <a:spcPts val="0"/>
              </a:spcBef>
              <a:spcAft>
                <a:spcPts val="0"/>
              </a:spcAft>
              <a:buClr>
                <a:srgbClr val="000000"/>
              </a:buClr>
              <a:buSzPts val="1661"/>
              <a:buFont typeface="Arial"/>
              <a:buNone/>
            </a:pPr>
            <a:r>
              <a:rPr b="1" lang="en-US" sz="1661">
                <a:solidFill>
                  <a:schemeClr val="dk1"/>
                </a:solidFill>
                <a:latin typeface="Sora"/>
                <a:ea typeface="Sora"/>
                <a:cs typeface="Sora"/>
                <a:sym typeface="Sora"/>
              </a:rPr>
              <a:t>Discuss:</a:t>
            </a:r>
            <a:endParaRPr i="0" sz="1661" u="none" cap="none" strike="noStrike">
              <a:solidFill>
                <a:schemeClr val="dk1"/>
              </a:solidFill>
              <a:latin typeface="Sora"/>
              <a:ea typeface="Sora"/>
              <a:cs typeface="Sora"/>
              <a:sym typeface="Sora"/>
            </a:endParaRPr>
          </a:p>
        </p:txBody>
      </p:sp>
      <p:sp>
        <p:nvSpPr>
          <p:cNvPr id="346" name="Google Shape;346;g38b89c61a89_2_60"/>
          <p:cNvSpPr txBox="1"/>
          <p:nvPr/>
        </p:nvSpPr>
        <p:spPr>
          <a:xfrm>
            <a:off x="1115588" y="2267591"/>
            <a:ext cx="10451400" cy="611700"/>
          </a:xfrm>
          <a:prstGeom prst="rect">
            <a:avLst/>
          </a:prstGeom>
          <a:noFill/>
          <a:ln>
            <a:noFill/>
          </a:ln>
        </p:spPr>
        <p:txBody>
          <a:bodyPr anchorCtr="0" anchor="t" bIns="140900" lIns="140900" spcFirstLastPara="1" rIns="140900" wrap="square" tIns="140900">
            <a:noAutofit/>
          </a:bodyPr>
          <a:lstStyle/>
          <a:p>
            <a:pPr indent="0" lvl="0" marL="0" marR="0" rtl="0" algn="l">
              <a:lnSpc>
                <a:spcPct val="100000"/>
              </a:lnSpc>
              <a:spcBef>
                <a:spcPts val="0"/>
              </a:spcBef>
              <a:spcAft>
                <a:spcPts val="0"/>
              </a:spcAft>
              <a:buClr>
                <a:srgbClr val="000000"/>
              </a:buClr>
              <a:buSzPts val="2465"/>
              <a:buFont typeface="Arial"/>
              <a:buNone/>
            </a:pPr>
            <a:r>
              <a:rPr lang="en-US" sz="2017">
                <a:solidFill>
                  <a:schemeClr val="dk1"/>
                </a:solidFill>
                <a:latin typeface="Sora"/>
                <a:ea typeface="Sora"/>
                <a:cs typeface="Sora"/>
                <a:sym typeface="Sora"/>
              </a:rPr>
              <a:t>What are your priorities?</a:t>
            </a:r>
            <a:endParaRPr i="0" sz="2017" u="none" cap="none" strike="noStrike">
              <a:solidFill>
                <a:schemeClr val="dk1"/>
              </a:solidFill>
              <a:latin typeface="Sora"/>
              <a:ea typeface="Sora"/>
              <a:cs typeface="Sora"/>
              <a:sym typeface="Sora"/>
            </a:endParaRPr>
          </a:p>
        </p:txBody>
      </p:sp>
      <p:sp>
        <p:nvSpPr>
          <p:cNvPr id="347" name="Google Shape;347;g38b89c61a89_2_60"/>
          <p:cNvSpPr txBox="1"/>
          <p:nvPr/>
        </p:nvSpPr>
        <p:spPr>
          <a:xfrm>
            <a:off x="1115604" y="2879257"/>
            <a:ext cx="8832900" cy="611700"/>
          </a:xfrm>
          <a:prstGeom prst="rect">
            <a:avLst/>
          </a:prstGeom>
          <a:noFill/>
          <a:ln>
            <a:noFill/>
          </a:ln>
        </p:spPr>
        <p:txBody>
          <a:bodyPr anchorCtr="0" anchor="t" bIns="140900" lIns="140900" spcFirstLastPara="1" rIns="140900" wrap="square" tIns="140900">
            <a:noAutofit/>
          </a:bodyPr>
          <a:lstStyle/>
          <a:p>
            <a:pPr indent="0" lvl="0" marL="0" marR="0" rtl="0" algn="l">
              <a:lnSpc>
                <a:spcPct val="100000"/>
              </a:lnSpc>
              <a:spcBef>
                <a:spcPts val="0"/>
              </a:spcBef>
              <a:spcAft>
                <a:spcPts val="0"/>
              </a:spcAft>
              <a:buClr>
                <a:schemeClr val="dk1"/>
              </a:buClr>
              <a:buSzPts val="1277"/>
              <a:buFont typeface="Arial"/>
              <a:buNone/>
            </a:pPr>
            <a:r>
              <a:rPr lang="en-US" sz="2017">
                <a:solidFill>
                  <a:schemeClr val="dk1"/>
                </a:solidFill>
                <a:latin typeface="Sora"/>
                <a:ea typeface="Sora"/>
                <a:cs typeface="Sora"/>
                <a:sym typeface="Sora"/>
              </a:rPr>
              <a:t>What concerns do you have?</a:t>
            </a:r>
            <a:endParaRPr i="0" sz="2017" u="none" cap="none" strike="noStrike">
              <a:solidFill>
                <a:schemeClr val="dk1"/>
              </a:solidFill>
              <a:latin typeface="Sora"/>
              <a:ea typeface="Sora"/>
              <a:cs typeface="Sora"/>
              <a:sym typeface="Sora"/>
            </a:endParaRPr>
          </a:p>
          <a:p>
            <a:pPr indent="0" lvl="0" marL="0" marR="0" rtl="0" algn="l">
              <a:lnSpc>
                <a:spcPct val="100000"/>
              </a:lnSpc>
              <a:spcBef>
                <a:spcPts val="0"/>
              </a:spcBef>
              <a:spcAft>
                <a:spcPts val="0"/>
              </a:spcAft>
              <a:buClr>
                <a:schemeClr val="dk1"/>
              </a:buClr>
              <a:buSzPts val="1277"/>
              <a:buFont typeface="Arial"/>
              <a:buNone/>
            </a:pPr>
            <a:r>
              <a:t/>
            </a:r>
            <a:endParaRPr i="0" sz="2017" u="none" cap="none" strike="noStrike">
              <a:solidFill>
                <a:schemeClr val="dk1"/>
              </a:solidFill>
              <a:latin typeface="Sora"/>
              <a:ea typeface="Sora"/>
              <a:cs typeface="Sora"/>
              <a:sym typeface="Sora"/>
            </a:endParaRPr>
          </a:p>
          <a:p>
            <a:pPr indent="0" lvl="0" marL="0" marR="0" rtl="0" algn="l">
              <a:lnSpc>
                <a:spcPct val="100000"/>
              </a:lnSpc>
              <a:spcBef>
                <a:spcPts val="0"/>
              </a:spcBef>
              <a:spcAft>
                <a:spcPts val="0"/>
              </a:spcAft>
              <a:buClr>
                <a:srgbClr val="000000"/>
              </a:buClr>
              <a:buSzPts val="2465"/>
              <a:buFont typeface="Arial"/>
              <a:buNone/>
            </a:pPr>
            <a:r>
              <a:t/>
            </a:r>
            <a:endParaRPr i="0" sz="2017" u="none" cap="none" strike="noStrike">
              <a:solidFill>
                <a:schemeClr val="dk1"/>
              </a:solidFill>
              <a:latin typeface="Sora"/>
              <a:ea typeface="Sora"/>
              <a:cs typeface="Sora"/>
              <a:sym typeface="Sora"/>
            </a:endParaRPr>
          </a:p>
        </p:txBody>
      </p:sp>
      <p:sp>
        <p:nvSpPr>
          <p:cNvPr id="348" name="Google Shape;348;g38b89c61a89_2_60"/>
          <p:cNvSpPr txBox="1"/>
          <p:nvPr/>
        </p:nvSpPr>
        <p:spPr>
          <a:xfrm>
            <a:off x="1115604" y="3488553"/>
            <a:ext cx="8832900" cy="611700"/>
          </a:xfrm>
          <a:prstGeom prst="rect">
            <a:avLst/>
          </a:prstGeom>
          <a:noFill/>
          <a:ln>
            <a:noFill/>
          </a:ln>
        </p:spPr>
        <p:txBody>
          <a:bodyPr anchorCtr="0" anchor="t" bIns="140900" lIns="140900" spcFirstLastPara="1" rIns="140900" wrap="square" tIns="140900">
            <a:noAutofit/>
          </a:bodyPr>
          <a:lstStyle/>
          <a:p>
            <a:pPr indent="0" lvl="0" marL="0" marR="0" rtl="0" algn="l">
              <a:lnSpc>
                <a:spcPct val="100000"/>
              </a:lnSpc>
              <a:spcBef>
                <a:spcPts val="0"/>
              </a:spcBef>
              <a:spcAft>
                <a:spcPts val="0"/>
              </a:spcAft>
              <a:buClr>
                <a:srgbClr val="000000"/>
              </a:buClr>
              <a:buSzPts val="2465"/>
              <a:buFont typeface="Arial"/>
              <a:buNone/>
            </a:pPr>
            <a:r>
              <a:rPr lang="en-US" sz="2017">
                <a:solidFill>
                  <a:schemeClr val="dk1"/>
                </a:solidFill>
                <a:latin typeface="Sora"/>
                <a:ea typeface="Sora"/>
                <a:cs typeface="Sora"/>
                <a:sym typeface="Sora"/>
              </a:rPr>
              <a:t>What </a:t>
            </a:r>
            <a:r>
              <a:rPr lang="en-US" sz="2017">
                <a:solidFill>
                  <a:schemeClr val="dk1"/>
                </a:solidFill>
                <a:latin typeface="Sora"/>
                <a:ea typeface="Sora"/>
                <a:cs typeface="Sora"/>
                <a:sym typeface="Sora"/>
              </a:rPr>
              <a:t>compromises</a:t>
            </a:r>
            <a:r>
              <a:rPr lang="en-US" sz="2017">
                <a:solidFill>
                  <a:schemeClr val="dk1"/>
                </a:solidFill>
                <a:latin typeface="Sora"/>
                <a:ea typeface="Sora"/>
                <a:cs typeface="Sora"/>
                <a:sym typeface="Sora"/>
              </a:rPr>
              <a:t> are needed?</a:t>
            </a:r>
            <a:endParaRPr i="0" sz="2017" u="none" cap="none" strike="noStrike">
              <a:solidFill>
                <a:schemeClr val="dk1"/>
              </a:solidFill>
              <a:latin typeface="Sora"/>
              <a:ea typeface="Sora"/>
              <a:cs typeface="Sora"/>
              <a:sym typeface="Sora"/>
            </a:endParaRPr>
          </a:p>
        </p:txBody>
      </p:sp>
      <p:sp>
        <p:nvSpPr>
          <p:cNvPr id="349" name="Google Shape;349;g38b89c61a89_2_60"/>
          <p:cNvSpPr txBox="1"/>
          <p:nvPr/>
        </p:nvSpPr>
        <p:spPr>
          <a:xfrm>
            <a:off x="1115604" y="4148125"/>
            <a:ext cx="8832900" cy="611700"/>
          </a:xfrm>
          <a:prstGeom prst="rect">
            <a:avLst/>
          </a:prstGeom>
          <a:noFill/>
          <a:ln>
            <a:noFill/>
          </a:ln>
        </p:spPr>
        <p:txBody>
          <a:bodyPr anchorCtr="0" anchor="t" bIns="140900" lIns="140900" spcFirstLastPara="1" rIns="140900" wrap="square" tIns="140900">
            <a:noAutofit/>
          </a:bodyPr>
          <a:lstStyle/>
          <a:p>
            <a:pPr indent="0" lvl="0" marL="0" marR="0" rtl="0" algn="l">
              <a:lnSpc>
                <a:spcPct val="100000"/>
              </a:lnSpc>
              <a:spcBef>
                <a:spcPts val="0"/>
              </a:spcBef>
              <a:spcAft>
                <a:spcPts val="0"/>
              </a:spcAft>
              <a:buClr>
                <a:srgbClr val="000000"/>
              </a:buClr>
              <a:buSzPts val="2465"/>
              <a:buFont typeface="Arial"/>
              <a:buNone/>
            </a:pPr>
            <a:r>
              <a:rPr lang="en-US" sz="2017">
                <a:solidFill>
                  <a:schemeClr val="dk1"/>
                </a:solidFill>
                <a:latin typeface="Sora"/>
                <a:ea typeface="Sora"/>
                <a:cs typeface="Sora"/>
                <a:sym typeface="Sora"/>
              </a:rPr>
              <a:t>What support is required?</a:t>
            </a:r>
            <a:endParaRPr i="0" sz="2017" u="none" cap="none" strike="noStrike">
              <a:solidFill>
                <a:schemeClr val="dk1"/>
              </a:solidFill>
              <a:latin typeface="Sora"/>
              <a:ea typeface="Sora"/>
              <a:cs typeface="Sora"/>
              <a:sym typeface="Sora"/>
            </a:endParaRPr>
          </a:p>
        </p:txBody>
      </p:sp>
      <p:sp>
        <p:nvSpPr>
          <p:cNvPr id="350" name="Google Shape;350;g38b89c61a89_2_60"/>
          <p:cNvSpPr/>
          <p:nvPr/>
        </p:nvSpPr>
        <p:spPr>
          <a:xfrm>
            <a:off x="514750" y="2438858"/>
            <a:ext cx="269700" cy="269100"/>
          </a:xfrm>
          <a:prstGeom prst="ellipse">
            <a:avLst/>
          </a:prstGeom>
          <a:solidFill>
            <a:schemeClr val="accent4"/>
          </a:solidFill>
          <a:ln cap="flat" cmpd="sng" w="20625">
            <a:solidFill>
              <a:srgbClr val="44546A"/>
            </a:solidFill>
            <a:prstDash val="solid"/>
            <a:round/>
            <a:headEnd len="sm" w="sm" type="none"/>
            <a:tailEnd len="sm" w="sm" type="none"/>
          </a:ln>
        </p:spPr>
        <p:txBody>
          <a:bodyPr anchorCtr="0" anchor="ctr" bIns="129525" lIns="129525" spcFirstLastPara="1" rIns="129525" wrap="square" tIns="129525">
            <a:noAutofit/>
          </a:bodyPr>
          <a:lstStyle/>
          <a:p>
            <a:pPr indent="0" lvl="0" marL="0" marR="0" rtl="0" algn="ctr">
              <a:lnSpc>
                <a:spcPct val="100000"/>
              </a:lnSpc>
              <a:spcBef>
                <a:spcPts val="0"/>
              </a:spcBef>
              <a:spcAft>
                <a:spcPts val="0"/>
              </a:spcAft>
              <a:buClr>
                <a:srgbClr val="000000"/>
              </a:buClr>
              <a:buSzPts val="2017"/>
              <a:buFont typeface="Arial"/>
              <a:buNone/>
            </a:pPr>
            <a:r>
              <a:t/>
            </a:r>
            <a:endParaRPr i="0" sz="2017" u="none" cap="none" strike="noStrike">
              <a:solidFill>
                <a:srgbClr val="000000"/>
              </a:solidFill>
              <a:latin typeface="Sora"/>
              <a:ea typeface="Sora"/>
              <a:cs typeface="Sora"/>
              <a:sym typeface="Sora"/>
            </a:endParaRPr>
          </a:p>
        </p:txBody>
      </p:sp>
      <p:sp>
        <p:nvSpPr>
          <p:cNvPr id="351" name="Google Shape;351;g38b89c61a89_2_60"/>
          <p:cNvSpPr/>
          <p:nvPr/>
        </p:nvSpPr>
        <p:spPr>
          <a:xfrm>
            <a:off x="514750" y="3050516"/>
            <a:ext cx="269700" cy="269100"/>
          </a:xfrm>
          <a:prstGeom prst="ellipse">
            <a:avLst/>
          </a:prstGeom>
          <a:solidFill>
            <a:schemeClr val="accent2"/>
          </a:solidFill>
          <a:ln cap="flat" cmpd="sng" w="20625">
            <a:solidFill>
              <a:srgbClr val="44546A"/>
            </a:solidFill>
            <a:prstDash val="solid"/>
            <a:round/>
            <a:headEnd len="sm" w="sm" type="none"/>
            <a:tailEnd len="sm" w="sm" type="none"/>
          </a:ln>
        </p:spPr>
        <p:txBody>
          <a:bodyPr anchorCtr="0" anchor="ctr" bIns="129525" lIns="129525" spcFirstLastPara="1" rIns="129525" wrap="square" tIns="129525">
            <a:noAutofit/>
          </a:bodyPr>
          <a:lstStyle/>
          <a:p>
            <a:pPr indent="0" lvl="0" marL="0" marR="0" rtl="0" algn="ctr">
              <a:lnSpc>
                <a:spcPct val="100000"/>
              </a:lnSpc>
              <a:spcBef>
                <a:spcPts val="0"/>
              </a:spcBef>
              <a:spcAft>
                <a:spcPts val="0"/>
              </a:spcAft>
              <a:buClr>
                <a:srgbClr val="000000"/>
              </a:buClr>
              <a:buSzPts val="2017"/>
              <a:buFont typeface="Arial"/>
              <a:buNone/>
            </a:pPr>
            <a:r>
              <a:t/>
            </a:r>
            <a:endParaRPr i="0" sz="2017" u="none" cap="none" strike="noStrike">
              <a:solidFill>
                <a:srgbClr val="000000"/>
              </a:solidFill>
              <a:latin typeface="Sora"/>
              <a:ea typeface="Sora"/>
              <a:cs typeface="Sora"/>
              <a:sym typeface="Sora"/>
            </a:endParaRPr>
          </a:p>
        </p:txBody>
      </p:sp>
      <p:sp>
        <p:nvSpPr>
          <p:cNvPr id="352" name="Google Shape;352;g38b89c61a89_2_60"/>
          <p:cNvSpPr/>
          <p:nvPr/>
        </p:nvSpPr>
        <p:spPr>
          <a:xfrm>
            <a:off x="514750" y="3659806"/>
            <a:ext cx="269700" cy="269100"/>
          </a:xfrm>
          <a:prstGeom prst="ellipse">
            <a:avLst/>
          </a:prstGeom>
          <a:solidFill>
            <a:srgbClr val="7E37FF"/>
          </a:solidFill>
          <a:ln cap="flat" cmpd="sng" w="20625">
            <a:solidFill>
              <a:srgbClr val="44546A"/>
            </a:solidFill>
            <a:prstDash val="solid"/>
            <a:round/>
            <a:headEnd len="sm" w="sm" type="none"/>
            <a:tailEnd len="sm" w="sm" type="none"/>
          </a:ln>
        </p:spPr>
        <p:txBody>
          <a:bodyPr anchorCtr="0" anchor="ctr" bIns="129525" lIns="129525" spcFirstLastPara="1" rIns="129525" wrap="square" tIns="129525">
            <a:noAutofit/>
          </a:bodyPr>
          <a:lstStyle/>
          <a:p>
            <a:pPr indent="0" lvl="0" marL="0" marR="0" rtl="0" algn="ctr">
              <a:lnSpc>
                <a:spcPct val="100000"/>
              </a:lnSpc>
              <a:spcBef>
                <a:spcPts val="0"/>
              </a:spcBef>
              <a:spcAft>
                <a:spcPts val="0"/>
              </a:spcAft>
              <a:buClr>
                <a:srgbClr val="000000"/>
              </a:buClr>
              <a:buSzPts val="2017"/>
              <a:buFont typeface="Arial"/>
              <a:buNone/>
            </a:pPr>
            <a:r>
              <a:t/>
            </a:r>
            <a:endParaRPr i="0" sz="2017" u="none" cap="none" strike="noStrike">
              <a:solidFill>
                <a:schemeClr val="dk1"/>
              </a:solidFill>
              <a:latin typeface="Sora"/>
              <a:ea typeface="Sora"/>
              <a:cs typeface="Sora"/>
              <a:sym typeface="Sora"/>
            </a:endParaRPr>
          </a:p>
        </p:txBody>
      </p:sp>
      <p:sp>
        <p:nvSpPr>
          <p:cNvPr id="353" name="Google Shape;353;g38b89c61a89_2_60"/>
          <p:cNvSpPr/>
          <p:nvPr/>
        </p:nvSpPr>
        <p:spPr>
          <a:xfrm>
            <a:off x="514750" y="4320674"/>
            <a:ext cx="269700" cy="267000"/>
          </a:xfrm>
          <a:prstGeom prst="ellipse">
            <a:avLst/>
          </a:prstGeom>
          <a:solidFill>
            <a:schemeClr val="accent6"/>
          </a:solidFill>
          <a:ln cap="flat" cmpd="sng" w="20625">
            <a:solidFill>
              <a:srgbClr val="44546A"/>
            </a:solidFill>
            <a:prstDash val="solid"/>
            <a:round/>
            <a:headEnd len="sm" w="sm" type="none"/>
            <a:tailEnd len="sm" w="sm" type="none"/>
          </a:ln>
        </p:spPr>
        <p:txBody>
          <a:bodyPr anchorCtr="0" anchor="ctr" bIns="129525" lIns="129525" spcFirstLastPara="1" rIns="129525" wrap="square" tIns="129525">
            <a:noAutofit/>
          </a:bodyPr>
          <a:lstStyle/>
          <a:p>
            <a:pPr indent="0" lvl="0" marL="0" marR="0" rtl="0" algn="ctr">
              <a:lnSpc>
                <a:spcPct val="100000"/>
              </a:lnSpc>
              <a:spcBef>
                <a:spcPts val="0"/>
              </a:spcBef>
              <a:spcAft>
                <a:spcPts val="0"/>
              </a:spcAft>
              <a:buClr>
                <a:srgbClr val="000000"/>
              </a:buClr>
              <a:buSzPts val="2017"/>
              <a:buFont typeface="Arial"/>
              <a:buNone/>
            </a:pPr>
            <a:r>
              <a:t/>
            </a:r>
            <a:endParaRPr i="0" sz="2017" u="none" cap="none" strike="noStrike">
              <a:solidFill>
                <a:srgbClr val="000000"/>
              </a:solidFill>
              <a:latin typeface="Sora"/>
              <a:ea typeface="Sora"/>
              <a:cs typeface="Sora"/>
              <a:sym typeface="Sora"/>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7F8F5"/>
        </a:solidFill>
      </p:bgPr>
    </p:bg>
    <p:spTree>
      <p:nvGrpSpPr>
        <p:cNvPr id="358" name="Shape 358"/>
        <p:cNvGrpSpPr/>
        <p:nvPr/>
      </p:nvGrpSpPr>
      <p:grpSpPr>
        <a:xfrm>
          <a:off x="0" y="0"/>
          <a:ext cx="0" cy="0"/>
          <a:chOff x="0" y="0"/>
          <a:chExt cx="0" cy="0"/>
        </a:xfrm>
      </p:grpSpPr>
      <p:sp>
        <p:nvSpPr>
          <p:cNvPr id="359" name="Google Shape;359;g3f97bd541ed_0_380"/>
          <p:cNvSpPr txBox="1"/>
          <p:nvPr/>
        </p:nvSpPr>
        <p:spPr>
          <a:xfrm>
            <a:off x="2200838" y="2647950"/>
            <a:ext cx="7869600" cy="708000"/>
          </a:xfrm>
          <a:prstGeom prst="rect">
            <a:avLst/>
          </a:prstGeom>
          <a:noFill/>
          <a:ln>
            <a:noFill/>
          </a:ln>
        </p:spPr>
        <p:txBody>
          <a:bodyPr anchorCtr="0" anchor="t" bIns="45700" lIns="0" spcFirstLastPara="1" rIns="91425" wrap="square" tIns="0">
            <a:spAutoFit/>
          </a:bodyPr>
          <a:lstStyle/>
          <a:p>
            <a:pPr indent="0" lvl="0" marL="0" marR="0" rtl="0" algn="ctr">
              <a:lnSpc>
                <a:spcPct val="115000"/>
              </a:lnSpc>
              <a:spcBef>
                <a:spcPts val="1800"/>
              </a:spcBef>
              <a:spcAft>
                <a:spcPts val="400"/>
              </a:spcAft>
              <a:buClr>
                <a:schemeClr val="dk1"/>
              </a:buClr>
              <a:buSzPts val="1100"/>
              <a:buFont typeface="Arial"/>
              <a:buNone/>
            </a:pPr>
            <a:r>
              <a:rPr b="1" i="0" lang="en-US" sz="4300" u="none" cap="none" strike="noStrike">
                <a:solidFill>
                  <a:schemeClr val="dk1"/>
                </a:solidFill>
                <a:latin typeface="Sora"/>
                <a:ea typeface="Sora"/>
                <a:cs typeface="Sora"/>
                <a:sym typeface="Sora"/>
              </a:rPr>
              <a:t>Discussion</a:t>
            </a:r>
            <a:endParaRPr b="1" i="0" sz="6000" u="none" cap="none" strike="noStrike">
              <a:solidFill>
                <a:schemeClr val="dk1"/>
              </a:solidFill>
              <a:latin typeface="Sora"/>
              <a:ea typeface="Sora"/>
              <a:cs typeface="Sora"/>
              <a:sym typeface="Sora"/>
            </a:endParaRPr>
          </a:p>
        </p:txBody>
      </p:sp>
      <p:sp>
        <p:nvSpPr>
          <p:cNvPr id="360" name="Google Shape;360;g3f97bd541ed_0_380"/>
          <p:cNvSpPr txBox="1"/>
          <p:nvPr/>
        </p:nvSpPr>
        <p:spPr>
          <a:xfrm>
            <a:off x="4689050" y="3429000"/>
            <a:ext cx="2893200" cy="3783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rPr b="1" i="0" lang="en-US" sz="1400" u="none" cap="none" strike="noStrike">
                <a:solidFill>
                  <a:srgbClr val="888888"/>
                </a:solidFill>
                <a:latin typeface="Sora"/>
                <a:ea typeface="Sora"/>
                <a:cs typeface="Sora"/>
                <a:sym typeface="Sora"/>
              </a:rPr>
              <a:t>Activity Duration: </a:t>
            </a:r>
            <a:r>
              <a:rPr b="1" lang="en-US">
                <a:solidFill>
                  <a:srgbClr val="888888"/>
                </a:solidFill>
                <a:latin typeface="Sora"/>
                <a:ea typeface="Sora"/>
                <a:cs typeface="Sora"/>
                <a:sym typeface="Sora"/>
              </a:rPr>
              <a:t>10</a:t>
            </a:r>
            <a:r>
              <a:rPr b="1" i="0" lang="en-US" sz="1400" u="none" cap="none" strike="noStrike">
                <a:solidFill>
                  <a:srgbClr val="888888"/>
                </a:solidFill>
                <a:latin typeface="Sora"/>
                <a:ea typeface="Sora"/>
                <a:cs typeface="Sora"/>
                <a:sym typeface="Sora"/>
              </a:rPr>
              <a:t> Minutes</a:t>
            </a:r>
            <a:endParaRPr b="1" i="0" sz="1400" u="none" cap="none" strike="noStrike">
              <a:solidFill>
                <a:srgbClr val="888888"/>
              </a:solidFill>
              <a:latin typeface="Sora"/>
              <a:ea typeface="Sora"/>
              <a:cs typeface="Sora"/>
              <a:sym typeface="Sora"/>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5" name="Shape 365"/>
        <p:cNvGrpSpPr/>
        <p:nvPr/>
      </p:nvGrpSpPr>
      <p:grpSpPr>
        <a:xfrm>
          <a:off x="0" y="0"/>
          <a:ext cx="0" cy="0"/>
          <a:chOff x="0" y="0"/>
          <a:chExt cx="0" cy="0"/>
        </a:xfrm>
      </p:grpSpPr>
      <p:sp>
        <p:nvSpPr>
          <p:cNvPr id="366" name="Google Shape;366;g38b89c61a89_2_76"/>
          <p:cNvSpPr/>
          <p:nvPr/>
        </p:nvSpPr>
        <p:spPr>
          <a:xfrm>
            <a:off x="608075" y="444000"/>
            <a:ext cx="7955400" cy="906900"/>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111827"/>
              </a:buClr>
              <a:buSzPts val="3000"/>
              <a:buFont typeface="Arial"/>
              <a:buNone/>
            </a:pPr>
            <a:r>
              <a:rPr b="1" lang="en-US" sz="3000">
                <a:solidFill>
                  <a:srgbClr val="111827"/>
                </a:solidFill>
                <a:latin typeface="Sora"/>
                <a:ea typeface="Sora"/>
                <a:cs typeface="Sora"/>
                <a:sym typeface="Sora"/>
              </a:rPr>
              <a:t>Reflections</a:t>
            </a:r>
            <a:endParaRPr i="0" sz="3000" u="none" cap="none" strike="noStrike">
              <a:solidFill>
                <a:srgbClr val="000000"/>
              </a:solidFill>
              <a:latin typeface="Sora"/>
              <a:ea typeface="Sora"/>
              <a:cs typeface="Sora"/>
              <a:sym typeface="Sora"/>
            </a:endParaRPr>
          </a:p>
        </p:txBody>
      </p:sp>
      <p:sp>
        <p:nvSpPr>
          <p:cNvPr id="367" name="Google Shape;367;g38b89c61a89_2_76"/>
          <p:cNvSpPr/>
          <p:nvPr/>
        </p:nvSpPr>
        <p:spPr>
          <a:xfrm>
            <a:off x="594348" y="1328782"/>
            <a:ext cx="10241400" cy="499500"/>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536271"/>
              </a:buClr>
              <a:buSzPts val="1400"/>
              <a:buFont typeface="Arial"/>
              <a:buNone/>
            </a:pPr>
            <a:r>
              <a:rPr lang="en-US">
                <a:solidFill>
                  <a:srgbClr val="434343"/>
                </a:solidFill>
                <a:latin typeface="Sora"/>
                <a:ea typeface="Sora"/>
                <a:cs typeface="Sora"/>
                <a:sym typeface="Sora"/>
              </a:rPr>
              <a:t>Complete these statements:</a:t>
            </a:r>
            <a:endParaRPr i="0" sz="1400" u="none" cap="none" strike="noStrike">
              <a:solidFill>
                <a:srgbClr val="434343"/>
              </a:solidFill>
              <a:latin typeface="Sora"/>
              <a:ea typeface="Sora"/>
              <a:cs typeface="Sora"/>
              <a:sym typeface="Sora"/>
            </a:endParaRPr>
          </a:p>
        </p:txBody>
      </p:sp>
      <p:sp>
        <p:nvSpPr>
          <p:cNvPr id="368" name="Google Shape;368;g38b89c61a89_2_76"/>
          <p:cNvSpPr/>
          <p:nvPr/>
        </p:nvSpPr>
        <p:spPr>
          <a:xfrm>
            <a:off x="505816" y="2986039"/>
            <a:ext cx="96000" cy="671100"/>
          </a:xfrm>
          <a:prstGeom prst="rect">
            <a:avLst/>
          </a:prstGeom>
          <a:solidFill>
            <a:schemeClr val="accent4"/>
          </a:solidFill>
          <a:ln cap="flat" cmpd="sng" w="14825">
            <a:solidFill>
              <a:srgbClr val="FF6B45">
                <a:alpha val="0"/>
              </a:srgbClr>
            </a:solidFill>
            <a:prstDash val="solid"/>
            <a:round/>
            <a:headEnd len="sm" w="sm" type="none"/>
            <a:tailEnd len="sm" w="sm" type="none"/>
          </a:ln>
        </p:spPr>
        <p:txBody>
          <a:bodyPr anchorCtr="0" anchor="ctr" bIns="106725" lIns="106725" spcFirstLastPara="1" rIns="106725" wrap="square" tIns="106725">
            <a:noAutofit/>
          </a:bodyPr>
          <a:lstStyle/>
          <a:p>
            <a:pPr indent="0" lvl="0" marL="0" marR="0" rtl="0" algn="l">
              <a:lnSpc>
                <a:spcPct val="100000"/>
              </a:lnSpc>
              <a:spcBef>
                <a:spcPts val="0"/>
              </a:spcBef>
              <a:spcAft>
                <a:spcPts val="0"/>
              </a:spcAft>
              <a:buClr>
                <a:srgbClr val="000000"/>
              </a:buClr>
              <a:buSzPts val="1634"/>
              <a:buFont typeface="Arial"/>
              <a:buNone/>
            </a:pPr>
            <a:r>
              <a:t/>
            </a:r>
            <a:endParaRPr i="0" sz="1700" u="none" cap="none" strike="noStrike">
              <a:solidFill>
                <a:srgbClr val="000000"/>
              </a:solidFill>
              <a:latin typeface="Sora"/>
              <a:ea typeface="Sora"/>
              <a:cs typeface="Sora"/>
              <a:sym typeface="Sora"/>
            </a:endParaRPr>
          </a:p>
        </p:txBody>
      </p:sp>
      <p:sp>
        <p:nvSpPr>
          <p:cNvPr id="369" name="Google Shape;369;g38b89c61a89_2_76"/>
          <p:cNvSpPr/>
          <p:nvPr/>
        </p:nvSpPr>
        <p:spPr>
          <a:xfrm>
            <a:off x="502925" y="2037646"/>
            <a:ext cx="96000" cy="671100"/>
          </a:xfrm>
          <a:prstGeom prst="rect">
            <a:avLst/>
          </a:prstGeom>
          <a:solidFill>
            <a:srgbClr val="FF6B45"/>
          </a:solidFill>
          <a:ln cap="flat" cmpd="sng" w="14825">
            <a:solidFill>
              <a:srgbClr val="FF6B45">
                <a:alpha val="0"/>
              </a:srgbClr>
            </a:solidFill>
            <a:prstDash val="solid"/>
            <a:round/>
            <a:headEnd len="sm" w="sm" type="none"/>
            <a:tailEnd len="sm" w="sm" type="none"/>
          </a:ln>
        </p:spPr>
        <p:txBody>
          <a:bodyPr anchorCtr="0" anchor="ctr" bIns="106725" lIns="106725" spcFirstLastPara="1" rIns="106725" wrap="square" tIns="106725">
            <a:noAutofit/>
          </a:bodyPr>
          <a:lstStyle/>
          <a:p>
            <a:pPr indent="0" lvl="0" marL="0" marR="0" rtl="0" algn="l">
              <a:lnSpc>
                <a:spcPct val="100000"/>
              </a:lnSpc>
              <a:spcBef>
                <a:spcPts val="0"/>
              </a:spcBef>
              <a:spcAft>
                <a:spcPts val="0"/>
              </a:spcAft>
              <a:buClr>
                <a:srgbClr val="000000"/>
              </a:buClr>
              <a:buSzPts val="1634"/>
              <a:buFont typeface="Arial"/>
              <a:buNone/>
            </a:pPr>
            <a:r>
              <a:t/>
            </a:r>
            <a:endParaRPr i="0" sz="1700" u="none" cap="none" strike="noStrike">
              <a:solidFill>
                <a:srgbClr val="000000"/>
              </a:solidFill>
              <a:latin typeface="Sora"/>
              <a:ea typeface="Sora"/>
              <a:cs typeface="Sora"/>
              <a:sym typeface="Sora"/>
            </a:endParaRPr>
          </a:p>
        </p:txBody>
      </p:sp>
      <p:sp>
        <p:nvSpPr>
          <p:cNvPr id="370" name="Google Shape;370;g38b89c61a89_2_76"/>
          <p:cNvSpPr/>
          <p:nvPr/>
        </p:nvSpPr>
        <p:spPr>
          <a:xfrm>
            <a:off x="505813" y="3862528"/>
            <a:ext cx="96000" cy="671100"/>
          </a:xfrm>
          <a:prstGeom prst="rect">
            <a:avLst/>
          </a:prstGeom>
          <a:solidFill>
            <a:srgbClr val="7E2DFF"/>
          </a:solidFill>
          <a:ln cap="flat" cmpd="sng" w="14825">
            <a:solidFill>
              <a:srgbClr val="39C6E6">
                <a:alpha val="0"/>
              </a:srgbClr>
            </a:solidFill>
            <a:prstDash val="solid"/>
            <a:round/>
            <a:headEnd len="sm" w="sm" type="none"/>
            <a:tailEnd len="sm" w="sm" type="none"/>
          </a:ln>
        </p:spPr>
        <p:txBody>
          <a:bodyPr anchorCtr="0" anchor="ctr" bIns="106725" lIns="106725" spcFirstLastPara="1" rIns="106725" wrap="square" tIns="106725">
            <a:noAutofit/>
          </a:bodyPr>
          <a:lstStyle/>
          <a:p>
            <a:pPr indent="0" lvl="0" marL="0" marR="0" rtl="0" algn="l">
              <a:lnSpc>
                <a:spcPct val="100000"/>
              </a:lnSpc>
              <a:spcBef>
                <a:spcPts val="0"/>
              </a:spcBef>
              <a:spcAft>
                <a:spcPts val="0"/>
              </a:spcAft>
              <a:buClr>
                <a:srgbClr val="000000"/>
              </a:buClr>
              <a:buSzPts val="1634"/>
              <a:buFont typeface="Arial"/>
              <a:buNone/>
            </a:pPr>
            <a:r>
              <a:t/>
            </a:r>
            <a:endParaRPr i="0" sz="1700" u="none" cap="none" strike="noStrike">
              <a:solidFill>
                <a:srgbClr val="000000"/>
              </a:solidFill>
              <a:latin typeface="Sora"/>
              <a:ea typeface="Sora"/>
              <a:cs typeface="Sora"/>
              <a:sym typeface="Sora"/>
            </a:endParaRPr>
          </a:p>
        </p:txBody>
      </p:sp>
      <p:sp>
        <p:nvSpPr>
          <p:cNvPr id="371" name="Google Shape;371;g38b89c61a89_2_76"/>
          <p:cNvSpPr txBox="1"/>
          <p:nvPr/>
        </p:nvSpPr>
        <p:spPr>
          <a:xfrm>
            <a:off x="779391" y="2178644"/>
            <a:ext cx="5316600" cy="389100"/>
          </a:xfrm>
          <a:prstGeom prst="rect">
            <a:avLst/>
          </a:prstGeom>
          <a:noFill/>
          <a:ln>
            <a:noFill/>
          </a:ln>
        </p:spPr>
        <p:txBody>
          <a:bodyPr anchorCtr="0" anchor="t" bIns="81675" lIns="81675" spcFirstLastPara="1" rIns="81675" wrap="square" tIns="81675">
            <a:noAutofit/>
          </a:bodyPr>
          <a:lstStyle/>
          <a:p>
            <a:pPr indent="0" lvl="0" marL="0" marR="0" rtl="0" algn="l">
              <a:lnSpc>
                <a:spcPct val="100000"/>
              </a:lnSpc>
              <a:spcBef>
                <a:spcPts val="0"/>
              </a:spcBef>
              <a:spcAft>
                <a:spcPts val="0"/>
              </a:spcAft>
              <a:buClr>
                <a:srgbClr val="000000"/>
              </a:buClr>
              <a:buSzPts val="1752"/>
              <a:buFont typeface="Arial"/>
              <a:buNone/>
            </a:pPr>
            <a:r>
              <a:rPr lang="en-US" sz="1700">
                <a:solidFill>
                  <a:schemeClr val="dk1"/>
                </a:solidFill>
                <a:latin typeface="Sora"/>
                <a:ea typeface="Sora"/>
                <a:cs typeface="Sora"/>
                <a:sym typeface="Sora"/>
              </a:rPr>
              <a:t>Before today, I thought… </a:t>
            </a:r>
            <a:endParaRPr i="0" sz="1700" u="none" cap="none" strike="noStrike">
              <a:solidFill>
                <a:schemeClr val="dk1"/>
              </a:solidFill>
              <a:latin typeface="Sora"/>
              <a:ea typeface="Sora"/>
              <a:cs typeface="Sora"/>
              <a:sym typeface="Sora"/>
            </a:endParaRPr>
          </a:p>
        </p:txBody>
      </p:sp>
      <p:sp>
        <p:nvSpPr>
          <p:cNvPr id="372" name="Google Shape;372;g38b89c61a89_2_76"/>
          <p:cNvSpPr txBox="1"/>
          <p:nvPr/>
        </p:nvSpPr>
        <p:spPr>
          <a:xfrm>
            <a:off x="779391" y="3127030"/>
            <a:ext cx="5316600" cy="389100"/>
          </a:xfrm>
          <a:prstGeom prst="rect">
            <a:avLst/>
          </a:prstGeom>
          <a:noFill/>
          <a:ln>
            <a:noFill/>
          </a:ln>
        </p:spPr>
        <p:txBody>
          <a:bodyPr anchorCtr="0" anchor="t" bIns="81675" lIns="81675" spcFirstLastPara="1" rIns="81675" wrap="square" tIns="81675">
            <a:noAutofit/>
          </a:bodyPr>
          <a:lstStyle/>
          <a:p>
            <a:pPr indent="0" lvl="0" marL="0" marR="0" rtl="0" algn="l">
              <a:lnSpc>
                <a:spcPct val="100000"/>
              </a:lnSpc>
              <a:spcBef>
                <a:spcPts val="0"/>
              </a:spcBef>
              <a:spcAft>
                <a:spcPts val="0"/>
              </a:spcAft>
              <a:buClr>
                <a:srgbClr val="000000"/>
              </a:buClr>
              <a:buSzPts val="1752"/>
              <a:buFont typeface="Arial"/>
              <a:buNone/>
            </a:pPr>
            <a:r>
              <a:rPr lang="en-US" sz="1700">
                <a:solidFill>
                  <a:schemeClr val="dk1"/>
                </a:solidFill>
                <a:latin typeface="Sora"/>
                <a:ea typeface="Sora"/>
                <a:cs typeface="Sora"/>
                <a:sym typeface="Sora"/>
              </a:rPr>
              <a:t>Now I think…</a:t>
            </a:r>
            <a:endParaRPr i="0" sz="1700" u="none" cap="none" strike="noStrike">
              <a:solidFill>
                <a:schemeClr val="dk1"/>
              </a:solidFill>
              <a:latin typeface="Sora"/>
              <a:ea typeface="Sora"/>
              <a:cs typeface="Sora"/>
              <a:sym typeface="Sora"/>
            </a:endParaRPr>
          </a:p>
        </p:txBody>
      </p:sp>
      <p:sp>
        <p:nvSpPr>
          <p:cNvPr id="373" name="Google Shape;373;g38b89c61a89_2_76"/>
          <p:cNvSpPr txBox="1"/>
          <p:nvPr/>
        </p:nvSpPr>
        <p:spPr>
          <a:xfrm>
            <a:off x="779391" y="4006985"/>
            <a:ext cx="5316600" cy="389100"/>
          </a:xfrm>
          <a:prstGeom prst="rect">
            <a:avLst/>
          </a:prstGeom>
          <a:noFill/>
          <a:ln>
            <a:noFill/>
          </a:ln>
        </p:spPr>
        <p:txBody>
          <a:bodyPr anchorCtr="0" anchor="t" bIns="81675" lIns="81675" spcFirstLastPara="1" rIns="81675" wrap="square" tIns="81675">
            <a:noAutofit/>
          </a:bodyPr>
          <a:lstStyle/>
          <a:p>
            <a:pPr indent="0" lvl="0" marL="0" marR="0" rtl="0" algn="l">
              <a:lnSpc>
                <a:spcPct val="100000"/>
              </a:lnSpc>
              <a:spcBef>
                <a:spcPts val="0"/>
              </a:spcBef>
              <a:spcAft>
                <a:spcPts val="0"/>
              </a:spcAft>
              <a:buClr>
                <a:srgbClr val="000000"/>
              </a:buClr>
              <a:buSzPts val="1752"/>
              <a:buFont typeface="Arial"/>
              <a:buNone/>
            </a:pPr>
            <a:r>
              <a:rPr lang="en-US" sz="1700">
                <a:solidFill>
                  <a:schemeClr val="dk1"/>
                </a:solidFill>
                <a:latin typeface="Sora"/>
                <a:ea typeface="Sora"/>
                <a:cs typeface="Sora"/>
                <a:sym typeface="Sora"/>
              </a:rPr>
              <a:t>My next step is… </a:t>
            </a:r>
            <a:endParaRPr i="0" sz="1700" u="none" cap="none" strike="noStrike">
              <a:solidFill>
                <a:schemeClr val="dk1"/>
              </a:solidFill>
              <a:latin typeface="Sora"/>
              <a:ea typeface="Sora"/>
              <a:cs typeface="Sora"/>
              <a:sym typeface="Sora"/>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8" name="Shape 378"/>
        <p:cNvGrpSpPr/>
        <p:nvPr/>
      </p:nvGrpSpPr>
      <p:grpSpPr>
        <a:xfrm>
          <a:off x="0" y="0"/>
          <a:ext cx="0" cy="0"/>
          <a:chOff x="0" y="0"/>
          <a:chExt cx="0" cy="0"/>
        </a:xfrm>
      </p:grpSpPr>
      <p:sp>
        <p:nvSpPr>
          <p:cNvPr id="379" name="Google Shape;379;g3f6927e120f_0_29"/>
          <p:cNvSpPr txBox="1"/>
          <p:nvPr/>
        </p:nvSpPr>
        <p:spPr>
          <a:xfrm>
            <a:off x="333550" y="490125"/>
            <a:ext cx="6505500" cy="700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US" sz="4200">
                <a:solidFill>
                  <a:srgbClr val="333333"/>
                </a:solidFill>
                <a:latin typeface="Sora"/>
                <a:ea typeface="Sora"/>
                <a:cs typeface="Sora"/>
                <a:sym typeface="Sora"/>
              </a:rPr>
              <a:t>Schedule Update</a:t>
            </a:r>
            <a:endParaRPr b="1" sz="4200">
              <a:solidFill>
                <a:srgbClr val="333333"/>
              </a:solidFill>
              <a:latin typeface="Sora"/>
              <a:ea typeface="Sora"/>
              <a:cs typeface="Sora"/>
              <a:sym typeface="Sora"/>
            </a:endParaRPr>
          </a:p>
        </p:txBody>
      </p:sp>
      <p:sp>
        <p:nvSpPr>
          <p:cNvPr id="380" name="Google Shape;380;g3f6927e120f_0_29"/>
          <p:cNvSpPr txBox="1"/>
          <p:nvPr/>
        </p:nvSpPr>
        <p:spPr>
          <a:xfrm>
            <a:off x="333550" y="1709325"/>
            <a:ext cx="9286800" cy="16002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1200"/>
              </a:spcBef>
              <a:spcAft>
                <a:spcPts val="0"/>
              </a:spcAft>
              <a:buClr>
                <a:schemeClr val="dk1"/>
              </a:buClr>
              <a:buSzPts val="1100"/>
              <a:buFont typeface="Arial"/>
              <a:buNone/>
            </a:pPr>
            <a:r>
              <a:rPr lang="en-US" sz="1800">
                <a:solidFill>
                  <a:schemeClr val="dk1"/>
                </a:solidFill>
                <a:latin typeface="Sora"/>
                <a:ea typeface="Sora"/>
                <a:cs typeface="Sora"/>
                <a:sym typeface="Sora"/>
              </a:rPr>
              <a:t>Next week's Saturday session has been rescheduled to </a:t>
            </a:r>
            <a:r>
              <a:rPr b="1" lang="en-US" sz="1800">
                <a:solidFill>
                  <a:schemeClr val="dk1"/>
                </a:solidFill>
                <a:latin typeface="Sora"/>
                <a:ea typeface="Sora"/>
                <a:cs typeface="Sora"/>
                <a:sym typeface="Sora"/>
              </a:rPr>
              <a:t>Friday</a:t>
            </a:r>
            <a:r>
              <a:rPr lang="en-US" sz="1800">
                <a:solidFill>
                  <a:schemeClr val="dk1"/>
                </a:solidFill>
                <a:latin typeface="Sora"/>
                <a:ea typeface="Sora"/>
                <a:cs typeface="Sora"/>
                <a:sym typeface="Sora"/>
              </a:rPr>
              <a:t> due to </a:t>
            </a:r>
            <a:r>
              <a:rPr b="1" lang="en-US" sz="1800">
                <a:solidFill>
                  <a:schemeClr val="dk1"/>
                </a:solidFill>
                <a:latin typeface="Sora"/>
                <a:ea typeface="Sora"/>
                <a:cs typeface="Sora"/>
                <a:sym typeface="Sora"/>
              </a:rPr>
              <a:t>India's Independence Day celebrations</a:t>
            </a:r>
            <a:r>
              <a:rPr lang="en-US" sz="1800">
                <a:solidFill>
                  <a:schemeClr val="dk1"/>
                </a:solidFill>
                <a:latin typeface="Sora"/>
                <a:ea typeface="Sora"/>
                <a:cs typeface="Sora"/>
                <a:sym typeface="Sora"/>
              </a:rPr>
              <a:t>.</a:t>
            </a:r>
            <a:endParaRPr sz="1800">
              <a:solidFill>
                <a:schemeClr val="dk1"/>
              </a:solidFill>
              <a:latin typeface="Sora"/>
              <a:ea typeface="Sora"/>
              <a:cs typeface="Sora"/>
              <a:sym typeface="Sora"/>
            </a:endParaRPr>
          </a:p>
          <a:p>
            <a:pPr indent="0" lvl="0" marL="0" rtl="0" algn="l">
              <a:lnSpc>
                <a:spcPct val="115000"/>
              </a:lnSpc>
              <a:spcBef>
                <a:spcPts val="1200"/>
              </a:spcBef>
              <a:spcAft>
                <a:spcPts val="0"/>
              </a:spcAft>
              <a:buNone/>
            </a:pPr>
            <a:r>
              <a:t/>
            </a:r>
            <a:endParaRPr sz="900">
              <a:solidFill>
                <a:schemeClr val="dk1"/>
              </a:solidFill>
              <a:latin typeface="Sora"/>
              <a:ea typeface="Sora"/>
              <a:cs typeface="Sora"/>
              <a:sym typeface="Sora"/>
            </a:endParaRPr>
          </a:p>
          <a:p>
            <a:pPr indent="0" lvl="0" marL="0" rtl="0" algn="l">
              <a:lnSpc>
                <a:spcPct val="115000"/>
              </a:lnSpc>
              <a:spcBef>
                <a:spcPts val="1200"/>
              </a:spcBef>
              <a:spcAft>
                <a:spcPts val="1200"/>
              </a:spcAft>
              <a:buNone/>
            </a:pPr>
            <a:r>
              <a:rPr lang="en-US" sz="1800">
                <a:solidFill>
                  <a:schemeClr val="dk1"/>
                </a:solidFill>
                <a:latin typeface="Sora"/>
                <a:ea typeface="Sora"/>
                <a:cs typeface="Sora"/>
                <a:sym typeface="Sora"/>
              </a:rPr>
              <a:t>We look forward to seeing you on </a:t>
            </a:r>
            <a:r>
              <a:rPr b="1" lang="en-US" sz="1800">
                <a:solidFill>
                  <a:schemeClr val="dk1"/>
                </a:solidFill>
                <a:latin typeface="Sora"/>
                <a:ea typeface="Sora"/>
                <a:cs typeface="Sora"/>
                <a:sym typeface="Sora"/>
              </a:rPr>
              <a:t>Friday</a:t>
            </a:r>
            <a:r>
              <a:rPr lang="en-US" sz="1800">
                <a:solidFill>
                  <a:schemeClr val="dk1"/>
                </a:solidFill>
                <a:latin typeface="Sora"/>
                <a:ea typeface="Sora"/>
                <a:cs typeface="Sora"/>
                <a:sym typeface="Sora"/>
              </a:rPr>
              <a:t> instead!</a:t>
            </a:r>
            <a:endParaRPr sz="2600">
              <a:solidFill>
                <a:srgbClr val="333333"/>
              </a:solidFill>
              <a:latin typeface="Sora"/>
              <a:ea typeface="Sora"/>
              <a:cs typeface="Sora"/>
              <a:sym typeface="Sora"/>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5" name="Shape 385"/>
        <p:cNvGrpSpPr/>
        <p:nvPr/>
      </p:nvGrpSpPr>
      <p:grpSpPr>
        <a:xfrm>
          <a:off x="0" y="0"/>
          <a:ext cx="0" cy="0"/>
          <a:chOff x="0" y="0"/>
          <a:chExt cx="0" cy="0"/>
        </a:xfrm>
      </p:grpSpPr>
      <p:sp>
        <p:nvSpPr>
          <p:cNvPr id="386" name="Google Shape;386;g3f6927e120f_0_37"/>
          <p:cNvSpPr txBox="1"/>
          <p:nvPr/>
        </p:nvSpPr>
        <p:spPr>
          <a:xfrm>
            <a:off x="333550" y="490125"/>
            <a:ext cx="6505500" cy="700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US" sz="4200">
                <a:solidFill>
                  <a:srgbClr val="333333"/>
                </a:solidFill>
                <a:latin typeface="Sora"/>
                <a:ea typeface="Sora"/>
                <a:cs typeface="Sora"/>
                <a:sym typeface="Sora"/>
              </a:rPr>
              <a:t>Announcement</a:t>
            </a:r>
            <a:endParaRPr b="1" sz="4200">
              <a:solidFill>
                <a:srgbClr val="333333"/>
              </a:solidFill>
              <a:latin typeface="Sora"/>
              <a:ea typeface="Sora"/>
              <a:cs typeface="Sora"/>
              <a:sym typeface="Sora"/>
            </a:endParaRPr>
          </a:p>
        </p:txBody>
      </p:sp>
      <p:sp>
        <p:nvSpPr>
          <p:cNvPr id="387" name="Google Shape;387;g3f6927e120f_0_37"/>
          <p:cNvSpPr txBox="1"/>
          <p:nvPr/>
        </p:nvSpPr>
        <p:spPr>
          <a:xfrm>
            <a:off x="333550" y="1565275"/>
            <a:ext cx="6505500" cy="45732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1200"/>
              </a:spcBef>
              <a:spcAft>
                <a:spcPts val="0"/>
              </a:spcAft>
              <a:buNone/>
            </a:pPr>
            <a:r>
              <a:rPr lang="en-US" sz="1500">
                <a:solidFill>
                  <a:schemeClr val="dk1"/>
                </a:solidFill>
                <a:latin typeface="Sora"/>
                <a:ea typeface="Sora"/>
                <a:cs typeface="Sora"/>
                <a:sym typeface="Sora"/>
              </a:rPr>
              <a:t>📍 </a:t>
            </a:r>
            <a:r>
              <a:rPr b="1" lang="en-US" sz="1500">
                <a:solidFill>
                  <a:schemeClr val="dk1"/>
                </a:solidFill>
                <a:latin typeface="Sora"/>
                <a:ea typeface="Sora"/>
                <a:cs typeface="Sora"/>
                <a:sym typeface="Sora"/>
              </a:rPr>
              <a:t>For community members based in Delhi NCR:</a:t>
            </a:r>
            <a:endParaRPr b="1" sz="1500">
              <a:solidFill>
                <a:schemeClr val="dk1"/>
              </a:solidFill>
              <a:latin typeface="Sora"/>
              <a:ea typeface="Sora"/>
              <a:cs typeface="Sora"/>
              <a:sym typeface="Sora"/>
            </a:endParaRPr>
          </a:p>
          <a:p>
            <a:pPr indent="0" lvl="0" marL="0" rtl="0" algn="l">
              <a:lnSpc>
                <a:spcPct val="115000"/>
              </a:lnSpc>
              <a:spcBef>
                <a:spcPts val="1200"/>
              </a:spcBef>
              <a:spcAft>
                <a:spcPts val="0"/>
              </a:spcAft>
              <a:buNone/>
            </a:pPr>
            <a:r>
              <a:rPr lang="en-US" sz="1500">
                <a:solidFill>
                  <a:schemeClr val="dk1"/>
                </a:solidFill>
                <a:latin typeface="Sora"/>
                <a:ea typeface="Sora"/>
                <a:cs typeface="Sora"/>
                <a:sym typeface="Sora"/>
              </a:rPr>
              <a:t>I'm delighted to share that I'll be joining the </a:t>
            </a:r>
            <a:r>
              <a:rPr b="1" lang="en-US" sz="1500">
                <a:solidFill>
                  <a:schemeClr val="dk1"/>
                </a:solidFill>
                <a:latin typeface="Sora"/>
                <a:ea typeface="Sora"/>
                <a:cs typeface="Sora"/>
                <a:sym typeface="Sora"/>
              </a:rPr>
              <a:t>11th edition of the #GSDP Conversation Series</a:t>
            </a:r>
            <a:r>
              <a:rPr lang="en-US" sz="1500">
                <a:solidFill>
                  <a:schemeClr val="dk1"/>
                </a:solidFill>
                <a:latin typeface="Sora"/>
                <a:ea typeface="Sora"/>
                <a:cs typeface="Sora"/>
                <a:sym typeface="Sora"/>
              </a:rPr>
              <a:t> as one of the speakers.</a:t>
            </a:r>
            <a:endParaRPr sz="1500">
              <a:solidFill>
                <a:schemeClr val="dk1"/>
              </a:solidFill>
              <a:latin typeface="Sora"/>
              <a:ea typeface="Sora"/>
              <a:cs typeface="Sora"/>
              <a:sym typeface="Sora"/>
            </a:endParaRPr>
          </a:p>
          <a:p>
            <a:pPr indent="0" lvl="0" marL="0" rtl="0" algn="l">
              <a:lnSpc>
                <a:spcPct val="115000"/>
              </a:lnSpc>
              <a:spcBef>
                <a:spcPts val="1200"/>
              </a:spcBef>
              <a:spcAft>
                <a:spcPts val="0"/>
              </a:spcAft>
              <a:buNone/>
            </a:pPr>
            <a:r>
              <a:rPr lang="en-US" sz="1500">
                <a:solidFill>
                  <a:schemeClr val="dk1"/>
                </a:solidFill>
                <a:latin typeface="Sora"/>
                <a:ea typeface="Sora"/>
                <a:cs typeface="Sora"/>
                <a:sym typeface="Sora"/>
              </a:rPr>
              <a:t>The </a:t>
            </a:r>
            <a:r>
              <a:rPr b="1" lang="en-US" sz="1500">
                <a:solidFill>
                  <a:schemeClr val="dk1"/>
                </a:solidFill>
                <a:latin typeface="Sora"/>
                <a:ea typeface="Sora"/>
                <a:cs typeface="Sora"/>
                <a:sym typeface="Sora"/>
              </a:rPr>
              <a:t>Green and Sustainable Development Partnership (GSDP)</a:t>
            </a:r>
            <a:r>
              <a:rPr lang="en-US" sz="1500">
                <a:solidFill>
                  <a:schemeClr val="dk1"/>
                </a:solidFill>
                <a:latin typeface="Sora"/>
                <a:ea typeface="Sora"/>
                <a:cs typeface="Sora"/>
                <a:sym typeface="Sora"/>
              </a:rPr>
              <a:t> between India and Germany brings together diverse voices to exchange ideas and foster meaningful conversations on sustainable development.</a:t>
            </a:r>
            <a:endParaRPr sz="1500">
              <a:solidFill>
                <a:schemeClr val="dk1"/>
              </a:solidFill>
              <a:latin typeface="Sora"/>
              <a:ea typeface="Sora"/>
              <a:cs typeface="Sora"/>
              <a:sym typeface="Sora"/>
            </a:endParaRPr>
          </a:p>
          <a:p>
            <a:pPr indent="0" lvl="0" marL="0" rtl="0" algn="l">
              <a:lnSpc>
                <a:spcPct val="115000"/>
              </a:lnSpc>
              <a:spcBef>
                <a:spcPts val="1200"/>
              </a:spcBef>
              <a:spcAft>
                <a:spcPts val="0"/>
              </a:spcAft>
              <a:buNone/>
            </a:pPr>
            <a:r>
              <a:rPr lang="en-US" sz="1500">
                <a:solidFill>
                  <a:schemeClr val="dk1"/>
                </a:solidFill>
                <a:latin typeface="Sora"/>
                <a:ea typeface="Sora"/>
                <a:cs typeface="Sora"/>
                <a:sym typeface="Sora"/>
              </a:rPr>
              <a:t>📅 </a:t>
            </a:r>
            <a:r>
              <a:rPr b="1" lang="en-US" sz="1500">
                <a:solidFill>
                  <a:schemeClr val="dk1"/>
                </a:solidFill>
                <a:latin typeface="Sora"/>
                <a:ea typeface="Sora"/>
                <a:cs typeface="Sora"/>
                <a:sym typeface="Sora"/>
              </a:rPr>
              <a:t>Date:</a:t>
            </a:r>
            <a:r>
              <a:rPr lang="en-US" sz="1500">
                <a:solidFill>
                  <a:schemeClr val="dk1"/>
                </a:solidFill>
                <a:latin typeface="Sora"/>
                <a:ea typeface="Sora"/>
                <a:cs typeface="Sora"/>
                <a:sym typeface="Sora"/>
              </a:rPr>
              <a:t> 12 August 2026</a:t>
            </a:r>
            <a:br>
              <a:rPr lang="en-US" sz="1500">
                <a:solidFill>
                  <a:schemeClr val="dk1"/>
                </a:solidFill>
                <a:latin typeface="Sora"/>
                <a:ea typeface="Sora"/>
                <a:cs typeface="Sora"/>
                <a:sym typeface="Sora"/>
              </a:rPr>
            </a:br>
            <a:r>
              <a:rPr lang="en-US" sz="1500">
                <a:solidFill>
                  <a:schemeClr val="dk1"/>
                </a:solidFill>
                <a:latin typeface="Sora"/>
                <a:ea typeface="Sora"/>
                <a:cs typeface="Sora"/>
                <a:sym typeface="Sora"/>
              </a:rPr>
              <a:t>🕔 </a:t>
            </a:r>
            <a:r>
              <a:rPr b="1" lang="en-US" sz="1500">
                <a:solidFill>
                  <a:schemeClr val="dk1"/>
                </a:solidFill>
                <a:latin typeface="Sora"/>
                <a:ea typeface="Sora"/>
                <a:cs typeface="Sora"/>
                <a:sym typeface="Sora"/>
              </a:rPr>
              <a:t>Time:</a:t>
            </a:r>
            <a:r>
              <a:rPr lang="en-US" sz="1500">
                <a:solidFill>
                  <a:schemeClr val="dk1"/>
                </a:solidFill>
                <a:latin typeface="Sora"/>
                <a:ea typeface="Sora"/>
                <a:cs typeface="Sora"/>
                <a:sym typeface="Sora"/>
              </a:rPr>
              <a:t> 5:00 PM IST</a:t>
            </a:r>
            <a:br>
              <a:rPr lang="en-US" sz="1500">
                <a:solidFill>
                  <a:schemeClr val="dk1"/>
                </a:solidFill>
                <a:latin typeface="Sora"/>
                <a:ea typeface="Sora"/>
                <a:cs typeface="Sora"/>
                <a:sym typeface="Sora"/>
              </a:rPr>
            </a:br>
            <a:r>
              <a:rPr lang="en-US" sz="1500">
                <a:solidFill>
                  <a:schemeClr val="dk1"/>
                </a:solidFill>
                <a:latin typeface="Sora"/>
                <a:ea typeface="Sora"/>
                <a:cs typeface="Sora"/>
                <a:sym typeface="Sora"/>
              </a:rPr>
              <a:t>📍 </a:t>
            </a:r>
            <a:r>
              <a:rPr b="1" lang="en-US" sz="1500">
                <a:solidFill>
                  <a:schemeClr val="dk1"/>
                </a:solidFill>
                <a:latin typeface="Sora"/>
                <a:ea typeface="Sora"/>
                <a:cs typeface="Sora"/>
                <a:sym typeface="Sora"/>
              </a:rPr>
              <a:t>Venue:</a:t>
            </a:r>
            <a:r>
              <a:rPr lang="en-US" sz="1500">
                <a:solidFill>
                  <a:schemeClr val="dk1"/>
                </a:solidFill>
                <a:latin typeface="Sora"/>
                <a:ea typeface="Sora"/>
                <a:cs typeface="Sora"/>
                <a:sym typeface="Sora"/>
              </a:rPr>
              <a:t> German Embassy, New Delhi</a:t>
            </a:r>
            <a:endParaRPr sz="1500">
              <a:solidFill>
                <a:schemeClr val="dk1"/>
              </a:solidFill>
              <a:latin typeface="Sora"/>
              <a:ea typeface="Sora"/>
              <a:cs typeface="Sora"/>
              <a:sym typeface="Sora"/>
            </a:endParaRPr>
          </a:p>
          <a:p>
            <a:pPr indent="0" lvl="0" marL="0" rtl="0" algn="l">
              <a:lnSpc>
                <a:spcPct val="115000"/>
              </a:lnSpc>
              <a:spcBef>
                <a:spcPts val="1200"/>
              </a:spcBef>
              <a:spcAft>
                <a:spcPts val="0"/>
              </a:spcAft>
              <a:buNone/>
            </a:pPr>
            <a:r>
              <a:rPr lang="en-US" sz="1500">
                <a:solidFill>
                  <a:schemeClr val="dk1"/>
                </a:solidFill>
                <a:latin typeface="Sora"/>
                <a:ea typeface="Sora"/>
                <a:cs typeface="Sora"/>
                <a:sym typeface="Sora"/>
              </a:rPr>
              <a:t>If this topic interests you or someone in your network, I'd love for you to join us.</a:t>
            </a:r>
            <a:endParaRPr sz="1500">
              <a:solidFill>
                <a:schemeClr val="dk1"/>
              </a:solidFill>
              <a:latin typeface="Sora"/>
              <a:ea typeface="Sora"/>
              <a:cs typeface="Sora"/>
              <a:sym typeface="Sora"/>
            </a:endParaRPr>
          </a:p>
          <a:p>
            <a:pPr indent="0" lvl="0" marL="0" rtl="0" algn="l">
              <a:lnSpc>
                <a:spcPct val="115000"/>
              </a:lnSpc>
              <a:spcBef>
                <a:spcPts val="1200"/>
              </a:spcBef>
              <a:spcAft>
                <a:spcPts val="1200"/>
              </a:spcAft>
              <a:buNone/>
            </a:pPr>
            <a:r>
              <a:rPr b="1" lang="en-US" sz="1500">
                <a:solidFill>
                  <a:schemeClr val="dk1"/>
                </a:solidFill>
                <a:latin typeface="Sora"/>
                <a:ea typeface="Sora"/>
                <a:cs typeface="Sora"/>
                <a:sym typeface="Sora"/>
              </a:rPr>
              <a:t>Register here:</a:t>
            </a:r>
            <a:r>
              <a:rPr lang="en-US" sz="1500">
                <a:solidFill>
                  <a:schemeClr val="dk1"/>
                </a:solidFill>
                <a:uFill>
                  <a:noFill/>
                </a:uFill>
                <a:latin typeface="Sora"/>
                <a:ea typeface="Sora"/>
                <a:cs typeface="Sora"/>
                <a:sym typeface="Sora"/>
                <a:hlinkClick r:id="rId3">
                  <a:extLst>
                    <a:ext uri="{A12FA001-AC4F-418D-AE19-62706E023703}">
                      <ahyp:hlinkClr val="tx"/>
                    </a:ext>
                  </a:extLst>
                </a:hlinkClick>
              </a:rPr>
              <a:t> </a:t>
            </a:r>
            <a:r>
              <a:rPr lang="en-US" sz="1500" u="sng">
                <a:solidFill>
                  <a:schemeClr val="hlink"/>
                </a:solidFill>
                <a:latin typeface="Sora"/>
                <a:ea typeface="Sora"/>
                <a:cs typeface="Sora"/>
                <a:sym typeface="Sora"/>
                <a:hlinkClick r:id="rId4"/>
              </a:rPr>
              <a:t>https://lnkd.in/gyUwiPue</a:t>
            </a:r>
            <a:endParaRPr sz="2200">
              <a:solidFill>
                <a:schemeClr val="dk1"/>
              </a:solidFill>
              <a:latin typeface="Sora"/>
              <a:ea typeface="Sora"/>
              <a:cs typeface="Sora"/>
              <a:sym typeface="Sora"/>
            </a:endParaRPr>
          </a:p>
        </p:txBody>
      </p:sp>
      <p:pic>
        <p:nvPicPr>
          <p:cNvPr id="388" name="Google Shape;388;g3f6927e120f_0_37"/>
          <p:cNvPicPr preferRelativeResize="0"/>
          <p:nvPr/>
        </p:nvPicPr>
        <p:blipFill>
          <a:blip r:embed="rId5">
            <a:alphaModFix/>
          </a:blip>
          <a:stretch>
            <a:fillRect/>
          </a:stretch>
        </p:blipFill>
        <p:spPr>
          <a:xfrm>
            <a:off x="7047269" y="1018963"/>
            <a:ext cx="4812081" cy="4820074"/>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393" name="Shape 393"/>
        <p:cNvGrpSpPr/>
        <p:nvPr/>
      </p:nvGrpSpPr>
      <p:grpSpPr>
        <a:xfrm>
          <a:off x="0" y="0"/>
          <a:ext cx="0" cy="0"/>
          <a:chOff x="0" y="0"/>
          <a:chExt cx="0" cy="0"/>
        </a:xfrm>
      </p:grpSpPr>
      <p:sp>
        <p:nvSpPr>
          <p:cNvPr id="394" name="Google Shape;394;g3f97bd541ed_0_0"/>
          <p:cNvSpPr txBox="1"/>
          <p:nvPr/>
        </p:nvSpPr>
        <p:spPr>
          <a:xfrm>
            <a:off x="522075" y="1817400"/>
            <a:ext cx="9802500" cy="4422300"/>
          </a:xfrm>
          <a:prstGeom prst="rect">
            <a:avLst/>
          </a:prstGeom>
          <a:noFill/>
          <a:ln>
            <a:noFill/>
          </a:ln>
        </p:spPr>
        <p:txBody>
          <a:bodyPr anchorCtr="0" anchor="t" bIns="91425" lIns="91425" spcFirstLastPara="1" rIns="91425" wrap="square" tIns="91425">
            <a:spAutoFit/>
          </a:bodyPr>
          <a:lstStyle/>
          <a:p>
            <a:pPr indent="-381000" lvl="0" marL="457200" marR="0" rtl="0" algn="l">
              <a:lnSpc>
                <a:spcPct val="115000"/>
              </a:lnSpc>
              <a:spcBef>
                <a:spcPts val="0"/>
              </a:spcBef>
              <a:spcAft>
                <a:spcPts val="0"/>
              </a:spcAft>
              <a:buClr>
                <a:schemeClr val="dk1"/>
              </a:buClr>
              <a:buSzPts val="2400"/>
              <a:buFont typeface="Arial"/>
              <a:buChar char="●"/>
            </a:pPr>
            <a:r>
              <a:rPr b="0" i="0" lang="en-US" sz="1700" u="none" cap="none" strike="noStrike">
                <a:solidFill>
                  <a:schemeClr val="dk1"/>
                </a:solidFill>
                <a:latin typeface="Sora"/>
                <a:ea typeface="Sora"/>
                <a:cs typeface="Sora"/>
                <a:sym typeface="Sora"/>
              </a:rPr>
              <a:t>Submit by</a:t>
            </a:r>
            <a:r>
              <a:rPr b="1" i="0" lang="en-US" sz="1700" u="none" cap="none" strike="noStrike">
                <a:solidFill>
                  <a:schemeClr val="dk1"/>
                </a:solidFill>
                <a:latin typeface="Sora"/>
                <a:ea typeface="Sora"/>
                <a:cs typeface="Sora"/>
                <a:sym typeface="Sora"/>
              </a:rPr>
              <a:t> Wednesday, 11:59 PM (IST)</a:t>
            </a:r>
            <a:r>
              <a:rPr b="0" i="0" lang="en-US" sz="1700" u="none" cap="none" strike="noStrike">
                <a:solidFill>
                  <a:schemeClr val="dk1"/>
                </a:solidFill>
                <a:latin typeface="Sora"/>
                <a:ea typeface="Sora"/>
                <a:cs typeface="Sora"/>
                <a:sym typeface="Sora"/>
              </a:rPr>
              <a:t>, unless notified otherwise.</a:t>
            </a:r>
            <a:endParaRPr b="0" i="0" sz="1700" u="none" cap="none" strike="noStrike">
              <a:solidFill>
                <a:schemeClr val="dk1"/>
              </a:solidFill>
              <a:latin typeface="Sora"/>
              <a:ea typeface="Sora"/>
              <a:cs typeface="Sora"/>
              <a:sym typeface="Sora"/>
            </a:endParaRPr>
          </a:p>
          <a:p>
            <a:pPr indent="-381000" lvl="0" marL="457200" marR="0" rtl="0" algn="l">
              <a:lnSpc>
                <a:spcPct val="115000"/>
              </a:lnSpc>
              <a:spcBef>
                <a:spcPts val="0"/>
              </a:spcBef>
              <a:spcAft>
                <a:spcPts val="0"/>
              </a:spcAft>
              <a:buClr>
                <a:schemeClr val="dk1"/>
              </a:buClr>
              <a:buSzPts val="2400"/>
              <a:buFont typeface="Arial"/>
              <a:buChar char="●"/>
            </a:pPr>
            <a:r>
              <a:rPr b="0" i="0" lang="en-US" sz="1700" u="none" cap="none" strike="noStrike">
                <a:solidFill>
                  <a:schemeClr val="dk1"/>
                </a:solidFill>
                <a:latin typeface="Sora"/>
                <a:ea typeface="Sora"/>
                <a:cs typeface="Sora"/>
                <a:sym typeface="Sora"/>
              </a:rPr>
              <a:t>Upload your assignment slides after the Assignment template in </a:t>
            </a:r>
            <a:r>
              <a:rPr b="1" i="0" lang="en-US" sz="1700" u="none" cap="none" strike="noStrike">
                <a:solidFill>
                  <a:schemeClr val="dk1"/>
                </a:solidFill>
                <a:latin typeface="Sora"/>
                <a:ea typeface="Sora"/>
                <a:cs typeface="Sora"/>
                <a:sym typeface="Sora"/>
              </a:rPr>
              <a:t>corresponding lecture slides</a:t>
            </a:r>
            <a:r>
              <a:rPr b="0" i="0" lang="en-US" sz="1700" u="none" cap="none" strike="noStrike">
                <a:solidFill>
                  <a:schemeClr val="dk1"/>
                </a:solidFill>
                <a:latin typeface="Sora"/>
                <a:ea typeface="Sora"/>
                <a:cs typeface="Sora"/>
                <a:sym typeface="Sora"/>
              </a:rPr>
              <a:t> shared with you, following the </a:t>
            </a:r>
            <a:r>
              <a:rPr b="1" i="0" lang="en-US" sz="1700" u="none" cap="none" strike="noStrike">
                <a:solidFill>
                  <a:schemeClr val="dk1"/>
                </a:solidFill>
                <a:latin typeface="Sora"/>
                <a:ea typeface="Sora"/>
                <a:cs typeface="Sora"/>
                <a:sym typeface="Sora"/>
              </a:rPr>
              <a:t>prescribed format</a:t>
            </a:r>
            <a:r>
              <a:rPr b="0" i="0" lang="en-US" sz="1700" u="none" cap="none" strike="noStrike">
                <a:solidFill>
                  <a:schemeClr val="dk1"/>
                </a:solidFill>
                <a:latin typeface="Sora"/>
                <a:ea typeface="Sora"/>
                <a:cs typeface="Sora"/>
                <a:sym typeface="Sora"/>
              </a:rPr>
              <a:t>. </a:t>
            </a:r>
            <a:endParaRPr b="1" i="0" sz="1700" u="none" cap="none" strike="noStrike">
              <a:solidFill>
                <a:schemeClr val="dk1"/>
              </a:solidFill>
              <a:latin typeface="Sora"/>
              <a:ea typeface="Sora"/>
              <a:cs typeface="Sora"/>
              <a:sym typeface="Sora"/>
            </a:endParaRPr>
          </a:p>
          <a:p>
            <a:pPr indent="-381000" lvl="0" marL="457200" marR="0" rtl="0" algn="l">
              <a:lnSpc>
                <a:spcPct val="115000"/>
              </a:lnSpc>
              <a:spcBef>
                <a:spcPts val="0"/>
              </a:spcBef>
              <a:spcAft>
                <a:spcPts val="0"/>
              </a:spcAft>
              <a:buClr>
                <a:schemeClr val="dk1"/>
              </a:buClr>
              <a:buSzPts val="2400"/>
              <a:buFont typeface="Arial"/>
              <a:buChar char="●"/>
            </a:pPr>
            <a:r>
              <a:rPr b="0" i="0" lang="en-US" sz="1700" u="none" cap="none" strike="noStrike">
                <a:solidFill>
                  <a:schemeClr val="dk1"/>
                </a:solidFill>
                <a:latin typeface="Sora"/>
                <a:ea typeface="Sora"/>
                <a:cs typeface="Sora"/>
                <a:sym typeface="Sora"/>
              </a:rPr>
              <a:t>Ensure submissions are</a:t>
            </a:r>
            <a:r>
              <a:rPr b="1" i="0" lang="en-US" sz="1700" u="none" cap="none" strike="noStrike">
                <a:solidFill>
                  <a:schemeClr val="dk1"/>
                </a:solidFill>
                <a:latin typeface="Sora"/>
                <a:ea typeface="Sora"/>
                <a:cs typeface="Sora"/>
                <a:sym typeface="Sora"/>
              </a:rPr>
              <a:t> complete, clearly named, and on time.</a:t>
            </a:r>
            <a:endParaRPr b="1" i="0" sz="1700" u="none" cap="none" strike="noStrike">
              <a:solidFill>
                <a:schemeClr val="dk1"/>
              </a:solidFill>
              <a:latin typeface="Sora"/>
              <a:ea typeface="Sora"/>
              <a:cs typeface="Sora"/>
              <a:sym typeface="Sora"/>
            </a:endParaRPr>
          </a:p>
          <a:p>
            <a:pPr indent="-381000" lvl="0" marL="457200" marR="0" rtl="0" algn="l">
              <a:lnSpc>
                <a:spcPct val="115000"/>
              </a:lnSpc>
              <a:spcBef>
                <a:spcPts val="0"/>
              </a:spcBef>
              <a:spcAft>
                <a:spcPts val="0"/>
              </a:spcAft>
              <a:buClr>
                <a:schemeClr val="dk1"/>
              </a:buClr>
              <a:buSzPts val="2400"/>
              <a:buFont typeface="Arial"/>
              <a:buChar char="●"/>
            </a:pPr>
            <a:r>
              <a:rPr b="0" i="0" lang="en-US" sz="1700" u="none" cap="none" strike="noStrike">
                <a:solidFill>
                  <a:schemeClr val="dk1"/>
                </a:solidFill>
                <a:latin typeface="Sora"/>
                <a:ea typeface="Sora"/>
                <a:cs typeface="Sora"/>
                <a:sym typeface="Sora"/>
              </a:rPr>
              <a:t>Include your </a:t>
            </a:r>
            <a:r>
              <a:rPr b="1" i="0" lang="en-US" sz="1700" u="none" cap="none" strike="noStrike">
                <a:solidFill>
                  <a:schemeClr val="dk1"/>
                </a:solidFill>
                <a:latin typeface="Sora"/>
                <a:ea typeface="Sora"/>
                <a:cs typeface="Sora"/>
                <a:sym typeface="Sora"/>
              </a:rPr>
              <a:t>Name, </a:t>
            </a:r>
            <a:r>
              <a:rPr b="1" lang="en-US" sz="1700">
                <a:solidFill>
                  <a:schemeClr val="dk1"/>
                </a:solidFill>
                <a:latin typeface="Sora"/>
                <a:ea typeface="Sora"/>
                <a:cs typeface="Sora"/>
                <a:sym typeface="Sora"/>
              </a:rPr>
              <a:t>UID</a:t>
            </a:r>
            <a:r>
              <a:rPr b="1" i="0" lang="en-US" sz="1700" u="none" cap="none" strike="noStrike">
                <a:solidFill>
                  <a:schemeClr val="dk1"/>
                </a:solidFill>
                <a:latin typeface="Sora"/>
                <a:ea typeface="Sora"/>
                <a:cs typeface="Sora"/>
                <a:sym typeface="Sora"/>
              </a:rPr>
              <a:t>, Elective, and team details</a:t>
            </a:r>
            <a:r>
              <a:rPr b="0" i="0" lang="en-US" sz="1700" u="none" cap="none" strike="noStrike">
                <a:solidFill>
                  <a:schemeClr val="dk1"/>
                </a:solidFill>
                <a:latin typeface="Sora"/>
                <a:ea typeface="Sora"/>
                <a:cs typeface="Sora"/>
                <a:sym typeface="Sora"/>
              </a:rPr>
              <a:t> (as applicable).</a:t>
            </a:r>
            <a:endParaRPr b="0" i="0" sz="1700" u="none" cap="none" strike="noStrike">
              <a:solidFill>
                <a:schemeClr val="dk1"/>
              </a:solidFill>
              <a:latin typeface="Sora"/>
              <a:ea typeface="Sora"/>
              <a:cs typeface="Sora"/>
              <a:sym typeface="Sora"/>
            </a:endParaRPr>
          </a:p>
          <a:p>
            <a:pPr indent="-381000" lvl="0" marL="457200" marR="0" rtl="0" algn="l">
              <a:lnSpc>
                <a:spcPct val="115000"/>
              </a:lnSpc>
              <a:spcBef>
                <a:spcPts val="0"/>
              </a:spcBef>
              <a:spcAft>
                <a:spcPts val="0"/>
              </a:spcAft>
              <a:buClr>
                <a:schemeClr val="dk1"/>
              </a:buClr>
              <a:buSzPts val="2400"/>
              <a:buFont typeface="Arial"/>
              <a:buChar char="●"/>
            </a:pPr>
            <a:r>
              <a:rPr b="0" i="0" lang="en-US" sz="1700" u="none" cap="none" strike="noStrike">
                <a:solidFill>
                  <a:schemeClr val="dk1"/>
                </a:solidFill>
                <a:latin typeface="Sora"/>
                <a:ea typeface="Sora"/>
                <a:cs typeface="Sora"/>
                <a:sym typeface="Sora"/>
              </a:rPr>
              <a:t>Clearly define your </a:t>
            </a:r>
            <a:r>
              <a:rPr b="1" i="0" lang="en-US" sz="1700" u="none" cap="none" strike="noStrike">
                <a:solidFill>
                  <a:schemeClr val="dk1"/>
                </a:solidFill>
                <a:latin typeface="Sora"/>
                <a:ea typeface="Sora"/>
                <a:cs typeface="Sora"/>
                <a:sym typeface="Sora"/>
              </a:rPr>
              <a:t>Theme/Problem Statement.</a:t>
            </a:r>
            <a:endParaRPr b="1" i="0" sz="1700" u="none" cap="none" strike="noStrike">
              <a:solidFill>
                <a:schemeClr val="dk1"/>
              </a:solidFill>
              <a:latin typeface="Sora"/>
              <a:ea typeface="Sora"/>
              <a:cs typeface="Sora"/>
              <a:sym typeface="Sora"/>
            </a:endParaRPr>
          </a:p>
          <a:p>
            <a:pPr indent="-381000" lvl="0" marL="457200" marR="0" rtl="0" algn="l">
              <a:lnSpc>
                <a:spcPct val="115000"/>
              </a:lnSpc>
              <a:spcBef>
                <a:spcPts val="0"/>
              </a:spcBef>
              <a:spcAft>
                <a:spcPts val="0"/>
              </a:spcAft>
              <a:buClr>
                <a:schemeClr val="dk1"/>
              </a:buClr>
              <a:buSzPts val="2400"/>
              <a:buFont typeface="Arial"/>
              <a:buChar char="●"/>
            </a:pPr>
            <a:r>
              <a:rPr b="0" i="0" lang="en-US" sz="1700" u="none" cap="none" strike="noStrike">
                <a:solidFill>
                  <a:schemeClr val="dk1"/>
                </a:solidFill>
                <a:latin typeface="Sora"/>
                <a:ea typeface="Sora"/>
                <a:cs typeface="Sora"/>
                <a:sym typeface="Sora"/>
              </a:rPr>
              <a:t>Keep a personal backup of </a:t>
            </a:r>
            <a:r>
              <a:rPr b="1" i="0" lang="en-US" sz="1700" u="none" cap="none" strike="noStrike">
                <a:solidFill>
                  <a:schemeClr val="dk1"/>
                </a:solidFill>
                <a:latin typeface="Sora"/>
                <a:ea typeface="Sora"/>
                <a:cs typeface="Sora"/>
                <a:sym typeface="Sora"/>
              </a:rPr>
              <a:t>all submitted files.</a:t>
            </a:r>
            <a:endParaRPr b="1" i="0" sz="1700" u="none" cap="none" strike="noStrike">
              <a:solidFill>
                <a:schemeClr val="dk1"/>
              </a:solidFill>
              <a:latin typeface="Sora"/>
              <a:ea typeface="Sora"/>
              <a:cs typeface="Sora"/>
              <a:sym typeface="Sora"/>
            </a:endParaRPr>
          </a:p>
          <a:p>
            <a:pPr indent="-381000" lvl="0" marL="457200" marR="0" rtl="0" algn="l">
              <a:lnSpc>
                <a:spcPct val="115000"/>
              </a:lnSpc>
              <a:spcBef>
                <a:spcPts val="0"/>
              </a:spcBef>
              <a:spcAft>
                <a:spcPts val="0"/>
              </a:spcAft>
              <a:buClr>
                <a:schemeClr val="dk1"/>
              </a:buClr>
              <a:buSzPts val="2400"/>
              <a:buFont typeface="Arial"/>
              <a:buChar char="●"/>
            </a:pPr>
            <a:r>
              <a:rPr b="0" i="0" lang="en-US" sz="1700" u="none" cap="none" strike="noStrike">
                <a:solidFill>
                  <a:schemeClr val="dk1"/>
                </a:solidFill>
                <a:latin typeface="Sora"/>
                <a:ea typeface="Sora"/>
                <a:cs typeface="Sora"/>
                <a:sym typeface="Sora"/>
              </a:rPr>
              <a:t>Report any technical issues</a:t>
            </a:r>
            <a:r>
              <a:rPr b="1" i="0" lang="en-US" sz="1700" u="none" cap="none" strike="noStrike">
                <a:solidFill>
                  <a:schemeClr val="dk1"/>
                </a:solidFill>
                <a:latin typeface="Sora"/>
                <a:ea typeface="Sora"/>
                <a:cs typeface="Sora"/>
                <a:sym typeface="Sora"/>
              </a:rPr>
              <a:t> before the submission deadline.</a:t>
            </a:r>
            <a:endParaRPr b="1" sz="1700">
              <a:solidFill>
                <a:schemeClr val="dk1"/>
              </a:solidFill>
              <a:latin typeface="Sora"/>
              <a:ea typeface="Sora"/>
              <a:cs typeface="Sora"/>
              <a:sym typeface="Sora"/>
            </a:endParaRPr>
          </a:p>
          <a:p>
            <a:pPr indent="0" lvl="0" marL="0" marR="0" rtl="0" algn="l">
              <a:lnSpc>
                <a:spcPct val="115000"/>
              </a:lnSpc>
              <a:spcBef>
                <a:spcPts val="0"/>
              </a:spcBef>
              <a:spcAft>
                <a:spcPts val="0"/>
              </a:spcAft>
              <a:buNone/>
            </a:pPr>
            <a:r>
              <a:t/>
            </a:r>
            <a:endParaRPr b="1" sz="1700">
              <a:solidFill>
                <a:schemeClr val="dk1"/>
              </a:solidFill>
              <a:latin typeface="Sora"/>
              <a:ea typeface="Sora"/>
              <a:cs typeface="Sora"/>
              <a:sym typeface="Sora"/>
            </a:endParaRPr>
          </a:p>
          <a:p>
            <a:pPr indent="0" lvl="0" marL="0" marR="0" rtl="0" algn="l">
              <a:lnSpc>
                <a:spcPct val="115000"/>
              </a:lnSpc>
              <a:spcBef>
                <a:spcPts val="0"/>
              </a:spcBef>
              <a:spcAft>
                <a:spcPts val="0"/>
              </a:spcAft>
              <a:buNone/>
            </a:pPr>
            <a:r>
              <a:rPr b="1" lang="en-US" sz="2000">
                <a:solidFill>
                  <a:schemeClr val="dk1"/>
                </a:solidFill>
                <a:latin typeface="Sora"/>
                <a:ea typeface="Sora"/>
                <a:cs typeface="Sora"/>
                <a:sym typeface="Sora"/>
              </a:rPr>
              <a:t>NOTE: Copy the Assignment Template to work on it. </a:t>
            </a:r>
            <a:r>
              <a:rPr b="1" lang="en-US" sz="2000" u="sng">
                <a:solidFill>
                  <a:schemeClr val="dk1"/>
                </a:solidFill>
                <a:latin typeface="Sora"/>
                <a:ea typeface="Sora"/>
                <a:cs typeface="Sora"/>
                <a:sym typeface="Sora"/>
              </a:rPr>
              <a:t>Do not work on the given template.</a:t>
            </a:r>
            <a:endParaRPr b="1" sz="2000" u="sng">
              <a:solidFill>
                <a:schemeClr val="dk1"/>
              </a:solidFill>
              <a:latin typeface="Sora"/>
              <a:ea typeface="Sora"/>
              <a:cs typeface="Sora"/>
              <a:sym typeface="Sora"/>
            </a:endParaRPr>
          </a:p>
        </p:txBody>
      </p:sp>
      <p:sp>
        <p:nvSpPr>
          <p:cNvPr id="395" name="Google Shape;395;g3f97bd541ed_0_0"/>
          <p:cNvSpPr txBox="1"/>
          <p:nvPr/>
        </p:nvSpPr>
        <p:spPr>
          <a:xfrm>
            <a:off x="522076" y="634389"/>
            <a:ext cx="9046500" cy="785100"/>
          </a:xfrm>
          <a:prstGeom prst="rect">
            <a:avLst/>
          </a:prstGeom>
          <a:noFill/>
          <a:ln>
            <a:noFill/>
          </a:ln>
        </p:spPr>
        <p:txBody>
          <a:bodyPr anchorCtr="0" anchor="t" bIns="45700" lIns="0" spcFirstLastPara="1" rIns="91425" wrap="square" tIns="0">
            <a:spAutoFit/>
          </a:bodyPr>
          <a:lstStyle/>
          <a:p>
            <a:pPr indent="0" lvl="0" marL="0" marR="0" rtl="0" algn="l">
              <a:lnSpc>
                <a:spcPct val="90000"/>
              </a:lnSpc>
              <a:spcBef>
                <a:spcPts val="0"/>
              </a:spcBef>
              <a:spcAft>
                <a:spcPts val="0"/>
              </a:spcAft>
              <a:buClr>
                <a:srgbClr val="000000"/>
              </a:buClr>
              <a:buSzPts val="3000"/>
              <a:buFont typeface="Arial"/>
              <a:buNone/>
            </a:pPr>
            <a:r>
              <a:rPr b="1" i="0" lang="en-US" sz="3000" u="none" cap="none" strike="noStrike">
                <a:solidFill>
                  <a:schemeClr val="dk1"/>
                </a:solidFill>
                <a:latin typeface="Sora"/>
                <a:ea typeface="Sora"/>
                <a:cs typeface="Sora"/>
                <a:sym typeface="Sora"/>
              </a:rPr>
              <a:t>Assignment Submission</a:t>
            </a:r>
            <a:endParaRPr b="0" i="0" sz="1400" u="none" cap="none" strike="noStrike">
              <a:solidFill>
                <a:schemeClr val="dk1"/>
              </a:solidFill>
              <a:latin typeface="Sora"/>
              <a:ea typeface="Sora"/>
              <a:cs typeface="Sora"/>
              <a:sym typeface="Sora"/>
            </a:endParaRPr>
          </a:p>
          <a:p>
            <a:pPr indent="0" lvl="0" marL="0" marR="0" rtl="0" algn="l">
              <a:lnSpc>
                <a:spcPct val="115000"/>
              </a:lnSpc>
              <a:spcBef>
                <a:spcPts val="1200"/>
              </a:spcBef>
              <a:spcAft>
                <a:spcPts val="1200"/>
              </a:spcAft>
              <a:buClr>
                <a:srgbClr val="000000"/>
              </a:buClr>
              <a:buSzPts val="1100"/>
              <a:buFont typeface="Arial"/>
              <a:buNone/>
            </a:pPr>
            <a:r>
              <a:rPr b="1" i="0" lang="en-US" sz="1100" u="none" cap="none" strike="noStrike">
                <a:solidFill>
                  <a:schemeClr val="dk1"/>
                </a:solidFill>
                <a:latin typeface="Sora"/>
                <a:ea typeface="Sora"/>
                <a:cs typeface="Sora"/>
                <a:sym typeface="Sora"/>
              </a:rPr>
              <a:t>Please follow these guidelines while submitting your assignments:</a:t>
            </a:r>
            <a:endParaRPr b="0" i="0" sz="1200" u="none" cap="none" strike="noStrike">
              <a:solidFill>
                <a:schemeClr val="dk1"/>
              </a:solidFill>
              <a:latin typeface="Sora"/>
              <a:ea typeface="Sora"/>
              <a:cs typeface="Sora"/>
              <a:sym typeface="Sora"/>
            </a:endParaRPr>
          </a:p>
        </p:txBody>
      </p:sp>
      <p:sp>
        <p:nvSpPr>
          <p:cNvPr id="396" name="Google Shape;396;g3f97bd541ed_0_0"/>
          <p:cNvSpPr/>
          <p:nvPr/>
        </p:nvSpPr>
        <p:spPr>
          <a:xfrm>
            <a:off x="594360" y="384048"/>
            <a:ext cx="4206300" cy="228600"/>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FF6B45"/>
              </a:buClr>
              <a:buSzPts val="900"/>
              <a:buFont typeface="Arial"/>
              <a:buNone/>
            </a:pPr>
            <a:r>
              <a:rPr b="1" i="0" lang="en-US" sz="900" u="none" cap="none" strike="noStrike">
                <a:solidFill>
                  <a:srgbClr val="FF7F57"/>
                </a:solidFill>
                <a:latin typeface="Sora"/>
                <a:ea typeface="Sora"/>
                <a:cs typeface="Sora"/>
                <a:sym typeface="Sora"/>
              </a:rPr>
              <a:t>GUIDELINES</a:t>
            </a:r>
            <a:endParaRPr b="0" i="0" sz="900" u="none" cap="none" strike="noStrike">
              <a:solidFill>
                <a:srgbClr val="FF7F57"/>
              </a:solidFill>
              <a:latin typeface="Sora"/>
              <a:ea typeface="Sora"/>
              <a:cs typeface="Sora"/>
              <a:sym typeface="Sora"/>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1" name="Shape 401"/>
        <p:cNvGrpSpPr/>
        <p:nvPr/>
      </p:nvGrpSpPr>
      <p:grpSpPr>
        <a:xfrm>
          <a:off x="0" y="0"/>
          <a:ext cx="0" cy="0"/>
          <a:chOff x="0" y="0"/>
          <a:chExt cx="0" cy="0"/>
        </a:xfrm>
      </p:grpSpPr>
      <p:sp>
        <p:nvSpPr>
          <p:cNvPr id="402" name="Google Shape;402;g3f97bd541ed_0_152"/>
          <p:cNvSpPr txBox="1"/>
          <p:nvPr/>
        </p:nvSpPr>
        <p:spPr>
          <a:xfrm>
            <a:off x="228275" y="179000"/>
            <a:ext cx="7911000" cy="531000"/>
          </a:xfrm>
          <a:prstGeom prst="rect">
            <a:avLst/>
          </a:prstGeom>
          <a:noFill/>
          <a:ln>
            <a:noFill/>
          </a:ln>
        </p:spPr>
        <p:txBody>
          <a:bodyPr anchorCtr="0" anchor="t" bIns="45700" lIns="0" spcFirstLastPara="1" rIns="91425" wrap="square" tIns="0">
            <a:spAutoFit/>
          </a:bodyPr>
          <a:lstStyle/>
          <a:p>
            <a:pPr indent="0" lvl="0" marL="0" marR="0" rtl="0" algn="l">
              <a:lnSpc>
                <a:spcPct val="90000"/>
              </a:lnSpc>
              <a:spcBef>
                <a:spcPts val="0"/>
              </a:spcBef>
              <a:spcAft>
                <a:spcPts val="0"/>
              </a:spcAft>
              <a:buClr>
                <a:srgbClr val="000000"/>
              </a:buClr>
              <a:buSzPts val="3400"/>
              <a:buFont typeface="Arial"/>
              <a:buNone/>
            </a:pPr>
            <a:r>
              <a:rPr b="1" i="0" lang="en-US" sz="3500" u="none" cap="none" strike="noStrike">
                <a:solidFill>
                  <a:srgbClr val="000000"/>
                </a:solidFill>
                <a:latin typeface="Sora"/>
                <a:ea typeface="Sora"/>
                <a:cs typeface="Sora"/>
                <a:sym typeface="Sora"/>
              </a:rPr>
              <a:t>Assignment </a:t>
            </a:r>
            <a:r>
              <a:rPr b="1" lang="en-US" sz="3500">
                <a:latin typeface="Sora"/>
                <a:ea typeface="Sora"/>
                <a:cs typeface="Sora"/>
                <a:sym typeface="Sora"/>
              </a:rPr>
              <a:t>3</a:t>
            </a:r>
            <a:r>
              <a:rPr b="1" i="0" lang="en-US" sz="3500" u="none" cap="none" strike="noStrike">
                <a:solidFill>
                  <a:srgbClr val="000000"/>
                </a:solidFill>
                <a:latin typeface="Sora"/>
                <a:ea typeface="Sora"/>
                <a:cs typeface="Sora"/>
                <a:sym typeface="Sora"/>
              </a:rPr>
              <a:t>a Template</a:t>
            </a:r>
            <a:endParaRPr b="1" i="0" sz="1700" u="none" cap="none" strike="noStrike">
              <a:solidFill>
                <a:srgbClr val="000000"/>
              </a:solidFill>
              <a:latin typeface="Sora"/>
              <a:ea typeface="Sora"/>
              <a:cs typeface="Sora"/>
              <a:sym typeface="Sora"/>
            </a:endParaRPr>
          </a:p>
        </p:txBody>
      </p:sp>
      <p:sp>
        <p:nvSpPr>
          <p:cNvPr id="403" name="Google Shape;403;g3f97bd541ed_0_152"/>
          <p:cNvSpPr txBox="1"/>
          <p:nvPr/>
        </p:nvSpPr>
        <p:spPr>
          <a:xfrm>
            <a:off x="128000" y="710000"/>
            <a:ext cx="11587200" cy="855300"/>
          </a:xfrm>
          <a:prstGeom prst="rect">
            <a:avLst/>
          </a:prstGeom>
          <a:noFill/>
          <a:ln>
            <a:noFill/>
          </a:ln>
        </p:spPr>
        <p:txBody>
          <a:bodyPr anchorCtr="0" anchor="t" bIns="133875" lIns="133875" spcFirstLastPara="1" rIns="133875" wrap="square" tIns="133875">
            <a:normAutofit/>
          </a:bodyPr>
          <a:lstStyle/>
          <a:p>
            <a:pPr indent="0" lvl="0" marL="0" rtl="0" algn="l">
              <a:lnSpc>
                <a:spcPct val="115000"/>
              </a:lnSpc>
              <a:spcBef>
                <a:spcPts val="0"/>
              </a:spcBef>
              <a:spcAft>
                <a:spcPts val="0"/>
              </a:spcAft>
              <a:buNone/>
            </a:pPr>
            <a:r>
              <a:rPr b="1" lang="en-US" sz="1500">
                <a:solidFill>
                  <a:schemeClr val="dk1"/>
                </a:solidFill>
                <a:latin typeface="Sora"/>
                <a:ea typeface="Sora"/>
                <a:cs typeface="Sora"/>
                <a:sym typeface="Sora"/>
              </a:rPr>
              <a:t>Create a one-slide “My Learning Design Philosophy” note connecting learner needs, program design, and school systems.</a:t>
            </a:r>
            <a:endParaRPr b="1" i="0" sz="2050" u="none" cap="none" strike="noStrike">
              <a:solidFill>
                <a:srgbClr val="001E32"/>
              </a:solidFill>
              <a:latin typeface="Sora"/>
              <a:ea typeface="Sora"/>
              <a:cs typeface="Sora"/>
              <a:sym typeface="Sora"/>
            </a:endParaRPr>
          </a:p>
        </p:txBody>
      </p:sp>
      <p:sp>
        <p:nvSpPr>
          <p:cNvPr id="404" name="Google Shape;404;g3f97bd541ed_0_152"/>
          <p:cNvSpPr txBox="1"/>
          <p:nvPr/>
        </p:nvSpPr>
        <p:spPr>
          <a:xfrm>
            <a:off x="128000" y="1759100"/>
            <a:ext cx="11529600" cy="4527300"/>
          </a:xfrm>
          <a:prstGeom prst="rect">
            <a:avLst/>
          </a:prstGeom>
          <a:noFill/>
          <a:ln>
            <a:noFill/>
          </a:ln>
        </p:spPr>
        <p:txBody>
          <a:bodyPr anchorCtr="0" anchor="t" bIns="133875" lIns="133875" spcFirstLastPara="1" rIns="133875" wrap="square" tIns="133875">
            <a:normAutofit/>
          </a:bodyPr>
          <a:lstStyle/>
          <a:p>
            <a:pPr indent="0" lvl="0" marL="0" marR="0" rtl="0" algn="l">
              <a:lnSpc>
                <a:spcPct val="115000"/>
              </a:lnSpc>
              <a:spcBef>
                <a:spcPts val="0"/>
              </a:spcBef>
              <a:spcAft>
                <a:spcPts val="0"/>
              </a:spcAft>
              <a:buClr>
                <a:srgbClr val="000000"/>
              </a:buClr>
              <a:buSzPts val="1150"/>
              <a:buFont typeface="Arial"/>
              <a:buNone/>
            </a:pPr>
            <a:r>
              <a:rPr b="1" i="0" lang="en-US" sz="1150" u="none" cap="none" strike="noStrike">
                <a:solidFill>
                  <a:srgbClr val="FF5E37"/>
                </a:solidFill>
                <a:latin typeface="Sora"/>
                <a:ea typeface="Sora"/>
                <a:cs typeface="Sora"/>
                <a:sym typeface="Sora"/>
              </a:rPr>
              <a:t>Add your answer here…</a:t>
            </a:r>
            <a:endParaRPr b="1" i="0" sz="1750" u="none" cap="none" strike="noStrike">
              <a:solidFill>
                <a:srgbClr val="001E32"/>
              </a:solidFill>
              <a:latin typeface="Sora"/>
              <a:ea typeface="Sora"/>
              <a:cs typeface="Sora"/>
              <a:sym typeface="Sora"/>
            </a:endParaRPr>
          </a:p>
          <a:p>
            <a:pPr indent="0" lvl="0" marL="0" marR="0" rtl="0" algn="l">
              <a:lnSpc>
                <a:spcPct val="115000"/>
              </a:lnSpc>
              <a:spcBef>
                <a:spcPts val="0"/>
              </a:spcBef>
              <a:spcAft>
                <a:spcPts val="1757"/>
              </a:spcAft>
              <a:buClr>
                <a:schemeClr val="dk1"/>
              </a:buClr>
              <a:buSzPts val="1100"/>
              <a:buFont typeface="Arial"/>
              <a:buNone/>
            </a:pPr>
            <a:r>
              <a:t/>
            </a:r>
            <a:endParaRPr b="1" i="0" sz="1750" u="none" cap="none" strike="noStrike">
              <a:solidFill>
                <a:srgbClr val="001E32"/>
              </a:solidFill>
              <a:latin typeface="Sora"/>
              <a:ea typeface="Sora"/>
              <a:cs typeface="Sora"/>
              <a:sym typeface="Sora"/>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9" name="Shape 409"/>
        <p:cNvGrpSpPr/>
        <p:nvPr/>
      </p:nvGrpSpPr>
      <p:grpSpPr>
        <a:xfrm>
          <a:off x="0" y="0"/>
          <a:ext cx="0" cy="0"/>
          <a:chOff x="0" y="0"/>
          <a:chExt cx="0" cy="0"/>
        </a:xfrm>
      </p:grpSpPr>
      <p:sp>
        <p:nvSpPr>
          <p:cNvPr id="410" name="Google Shape;410;g3f97bd541ed_0_228"/>
          <p:cNvSpPr txBox="1"/>
          <p:nvPr/>
        </p:nvSpPr>
        <p:spPr>
          <a:xfrm>
            <a:off x="305475" y="179000"/>
            <a:ext cx="7911000" cy="531000"/>
          </a:xfrm>
          <a:prstGeom prst="rect">
            <a:avLst/>
          </a:prstGeom>
          <a:noFill/>
          <a:ln>
            <a:noFill/>
          </a:ln>
        </p:spPr>
        <p:txBody>
          <a:bodyPr anchorCtr="0" anchor="t" bIns="45700" lIns="0" spcFirstLastPara="1" rIns="91425" wrap="square" tIns="0">
            <a:spAutoFit/>
          </a:bodyPr>
          <a:lstStyle/>
          <a:p>
            <a:pPr indent="0" lvl="0" marL="0" marR="0" rtl="0" algn="l">
              <a:lnSpc>
                <a:spcPct val="90000"/>
              </a:lnSpc>
              <a:spcBef>
                <a:spcPts val="0"/>
              </a:spcBef>
              <a:spcAft>
                <a:spcPts val="0"/>
              </a:spcAft>
              <a:buClr>
                <a:srgbClr val="000000"/>
              </a:buClr>
              <a:buSzPts val="3400"/>
              <a:buFont typeface="Arial"/>
              <a:buNone/>
            </a:pPr>
            <a:r>
              <a:rPr b="1" i="0" lang="en-US" sz="3500" u="none" cap="none" strike="noStrike">
                <a:solidFill>
                  <a:srgbClr val="000000"/>
                </a:solidFill>
                <a:latin typeface="Sora"/>
                <a:ea typeface="Sora"/>
                <a:cs typeface="Sora"/>
                <a:sym typeface="Sora"/>
              </a:rPr>
              <a:t>Assignment </a:t>
            </a:r>
            <a:r>
              <a:rPr b="1" lang="en-US" sz="3500">
                <a:latin typeface="Sora"/>
                <a:ea typeface="Sora"/>
                <a:cs typeface="Sora"/>
                <a:sym typeface="Sora"/>
              </a:rPr>
              <a:t>3</a:t>
            </a:r>
            <a:r>
              <a:rPr b="1" i="0" lang="en-US" sz="3500" u="none" cap="none" strike="noStrike">
                <a:solidFill>
                  <a:srgbClr val="000000"/>
                </a:solidFill>
                <a:latin typeface="Sora"/>
                <a:ea typeface="Sora"/>
                <a:cs typeface="Sora"/>
                <a:sym typeface="Sora"/>
              </a:rPr>
              <a:t>b Template</a:t>
            </a:r>
            <a:endParaRPr b="1" i="0" sz="1700" u="none" cap="none" strike="noStrike">
              <a:solidFill>
                <a:srgbClr val="000000"/>
              </a:solidFill>
              <a:latin typeface="Sora"/>
              <a:ea typeface="Sora"/>
              <a:cs typeface="Sora"/>
              <a:sym typeface="Sora"/>
            </a:endParaRPr>
          </a:p>
        </p:txBody>
      </p:sp>
      <p:sp>
        <p:nvSpPr>
          <p:cNvPr id="411" name="Google Shape;411;g3f97bd541ed_0_228"/>
          <p:cNvSpPr txBox="1"/>
          <p:nvPr/>
        </p:nvSpPr>
        <p:spPr>
          <a:xfrm>
            <a:off x="190675" y="784950"/>
            <a:ext cx="11587200" cy="531000"/>
          </a:xfrm>
          <a:prstGeom prst="rect">
            <a:avLst/>
          </a:prstGeom>
          <a:noFill/>
          <a:ln>
            <a:noFill/>
          </a:ln>
        </p:spPr>
        <p:txBody>
          <a:bodyPr anchorCtr="0" anchor="t" bIns="133875" lIns="133875" spcFirstLastPara="1" rIns="133875" wrap="square" tIns="133875">
            <a:normAutofit/>
          </a:bodyPr>
          <a:lstStyle/>
          <a:p>
            <a:pPr indent="0" lvl="0" marL="0" rtl="0" algn="l">
              <a:lnSpc>
                <a:spcPct val="115000"/>
              </a:lnSpc>
              <a:spcBef>
                <a:spcPts val="0"/>
              </a:spcBef>
              <a:spcAft>
                <a:spcPts val="0"/>
              </a:spcAft>
              <a:buNone/>
            </a:pPr>
            <a:r>
              <a:rPr b="1" lang="en-US" sz="1500">
                <a:solidFill>
                  <a:schemeClr val="dk1"/>
                </a:solidFill>
                <a:latin typeface="Sora"/>
                <a:ea typeface="Sora"/>
                <a:cs typeface="Sora"/>
                <a:sym typeface="Sora"/>
              </a:rPr>
              <a:t>Upload your organizational chart and DACI stakeholder map.</a:t>
            </a:r>
            <a:endParaRPr b="1" sz="2050">
              <a:solidFill>
                <a:schemeClr val="dk1"/>
              </a:solidFill>
              <a:latin typeface="Sora"/>
              <a:ea typeface="Sora"/>
              <a:cs typeface="Sora"/>
              <a:sym typeface="Sora"/>
            </a:endParaRPr>
          </a:p>
        </p:txBody>
      </p:sp>
      <p:sp>
        <p:nvSpPr>
          <p:cNvPr id="412" name="Google Shape;412;g3f97bd541ed_0_228"/>
          <p:cNvSpPr txBox="1"/>
          <p:nvPr/>
        </p:nvSpPr>
        <p:spPr>
          <a:xfrm>
            <a:off x="128000" y="1390900"/>
            <a:ext cx="11529600" cy="4960200"/>
          </a:xfrm>
          <a:prstGeom prst="rect">
            <a:avLst/>
          </a:prstGeom>
          <a:noFill/>
          <a:ln>
            <a:noFill/>
          </a:ln>
        </p:spPr>
        <p:txBody>
          <a:bodyPr anchorCtr="0" anchor="t" bIns="133875" lIns="133875" spcFirstLastPara="1" rIns="133875" wrap="square" tIns="133875">
            <a:normAutofit/>
          </a:bodyPr>
          <a:lstStyle/>
          <a:p>
            <a:pPr indent="0" lvl="0" marL="0" marR="0" rtl="0" algn="l">
              <a:lnSpc>
                <a:spcPct val="115000"/>
              </a:lnSpc>
              <a:spcBef>
                <a:spcPts val="0"/>
              </a:spcBef>
              <a:spcAft>
                <a:spcPts val="0"/>
              </a:spcAft>
              <a:buClr>
                <a:srgbClr val="000000"/>
              </a:buClr>
              <a:buSzPts val="1150"/>
              <a:buFont typeface="Arial"/>
              <a:buNone/>
            </a:pPr>
            <a:r>
              <a:rPr b="1" i="0" lang="en-US" sz="1150" u="none" cap="none" strike="noStrike">
                <a:solidFill>
                  <a:srgbClr val="FF5E37"/>
                </a:solidFill>
                <a:latin typeface="Sora"/>
                <a:ea typeface="Sora"/>
                <a:cs typeface="Sora"/>
                <a:sym typeface="Sora"/>
              </a:rPr>
              <a:t>Add your answer here…</a:t>
            </a:r>
            <a:endParaRPr b="1" i="0" sz="1750" u="none" cap="none" strike="noStrike">
              <a:solidFill>
                <a:srgbClr val="001E32"/>
              </a:solidFill>
              <a:latin typeface="Sora"/>
              <a:ea typeface="Sora"/>
              <a:cs typeface="Sora"/>
              <a:sym typeface="Sora"/>
            </a:endParaRPr>
          </a:p>
          <a:p>
            <a:pPr indent="0" lvl="0" marL="0" marR="0" rtl="0" algn="l">
              <a:lnSpc>
                <a:spcPct val="115000"/>
              </a:lnSpc>
              <a:spcBef>
                <a:spcPts val="0"/>
              </a:spcBef>
              <a:spcAft>
                <a:spcPts val="1757"/>
              </a:spcAft>
              <a:buClr>
                <a:schemeClr val="dk1"/>
              </a:buClr>
              <a:buSzPts val="1100"/>
              <a:buFont typeface="Arial"/>
              <a:buNone/>
            </a:pPr>
            <a:r>
              <a:t/>
            </a:r>
            <a:endParaRPr b="1" i="0" sz="1750" u="none" cap="none" strike="noStrike">
              <a:solidFill>
                <a:srgbClr val="001E32"/>
              </a:solidFill>
              <a:latin typeface="Sora"/>
              <a:ea typeface="Sora"/>
              <a:cs typeface="Sora"/>
              <a:sym typeface="Sora"/>
            </a:endParaRPr>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bg>
      <p:bgPr>
        <a:solidFill>
          <a:schemeClr val="lt1"/>
        </a:solidFill>
      </p:bgPr>
    </p:bg>
    <p:spTree>
      <p:nvGrpSpPr>
        <p:cNvPr id="417" name="Shape 417"/>
        <p:cNvGrpSpPr/>
        <p:nvPr/>
      </p:nvGrpSpPr>
      <p:grpSpPr>
        <a:xfrm>
          <a:off x="0" y="0"/>
          <a:ext cx="0" cy="0"/>
          <a:chOff x="0" y="0"/>
          <a:chExt cx="0" cy="0"/>
        </a:xfrm>
      </p:grpSpPr>
      <p:sp>
        <p:nvSpPr>
          <p:cNvPr id="418" name="Google Shape;418;p5"/>
          <p:cNvSpPr/>
          <p:nvPr/>
        </p:nvSpPr>
        <p:spPr>
          <a:xfrm>
            <a:off x="564225" y="287450"/>
            <a:ext cx="4835100" cy="262800"/>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FF6B45"/>
              </a:buClr>
              <a:buSzPts val="1035"/>
              <a:buFont typeface="Arial"/>
              <a:buNone/>
            </a:pPr>
            <a:r>
              <a:rPr b="1" i="0" lang="en-US" sz="1035" u="none" cap="none" strike="noStrike">
                <a:solidFill>
                  <a:srgbClr val="FF6B45"/>
                </a:solidFill>
                <a:latin typeface="Sora"/>
                <a:ea typeface="Sora"/>
                <a:cs typeface="Sora"/>
                <a:sym typeface="Sora"/>
              </a:rPr>
              <a:t>CASE STUDY </a:t>
            </a:r>
            <a:endParaRPr i="0" sz="1035" u="none" cap="none" strike="noStrike">
              <a:solidFill>
                <a:srgbClr val="FF6B45"/>
              </a:solidFill>
              <a:latin typeface="Sora"/>
              <a:ea typeface="Sora"/>
              <a:cs typeface="Sora"/>
              <a:sym typeface="Sora"/>
            </a:endParaRPr>
          </a:p>
        </p:txBody>
      </p:sp>
      <p:sp>
        <p:nvSpPr>
          <p:cNvPr id="419" name="Google Shape;419;p5"/>
          <p:cNvSpPr txBox="1"/>
          <p:nvPr/>
        </p:nvSpPr>
        <p:spPr>
          <a:xfrm>
            <a:off x="516601" y="522500"/>
            <a:ext cx="11090700" cy="721500"/>
          </a:xfrm>
          <a:prstGeom prst="rect">
            <a:avLst/>
          </a:prstGeom>
          <a:noFill/>
          <a:ln>
            <a:noFill/>
          </a:ln>
        </p:spPr>
        <p:txBody>
          <a:bodyPr anchorCtr="0" anchor="t" bIns="52525" lIns="0" spcFirstLastPara="1" rIns="105100" wrap="square" tIns="0">
            <a:spAutoFit/>
          </a:bodyPr>
          <a:lstStyle/>
          <a:p>
            <a:pPr indent="0" lvl="0" marL="0" marR="0" rtl="0" algn="l">
              <a:lnSpc>
                <a:spcPct val="115000"/>
              </a:lnSpc>
              <a:spcBef>
                <a:spcPts val="2069"/>
              </a:spcBef>
              <a:spcAft>
                <a:spcPts val="460"/>
              </a:spcAft>
              <a:buClr>
                <a:schemeClr val="dk1"/>
              </a:buClr>
              <a:buSzPts val="1264"/>
              <a:buFont typeface="Arial"/>
              <a:buNone/>
            </a:pPr>
            <a:r>
              <a:rPr b="1" lang="en-US" sz="4343">
                <a:solidFill>
                  <a:schemeClr val="dk1"/>
                </a:solidFill>
                <a:latin typeface="Sora"/>
                <a:ea typeface="Sora"/>
                <a:cs typeface="Sora"/>
                <a:sym typeface="Sora"/>
              </a:rPr>
              <a:t>Case Study: The Power of Negotiation</a:t>
            </a:r>
            <a:endParaRPr b="1" i="0" sz="6297" u="none" cap="none" strike="noStrike">
              <a:solidFill>
                <a:schemeClr val="dk1"/>
              </a:solidFill>
              <a:latin typeface="Sora"/>
              <a:ea typeface="Sora"/>
              <a:cs typeface="Sora"/>
              <a:sym typeface="Sora"/>
            </a:endParaRPr>
          </a:p>
        </p:txBody>
      </p:sp>
      <p:sp>
        <p:nvSpPr>
          <p:cNvPr id="420" name="Google Shape;420;p5"/>
          <p:cNvSpPr txBox="1"/>
          <p:nvPr/>
        </p:nvSpPr>
        <p:spPr>
          <a:xfrm>
            <a:off x="476875" y="1190625"/>
            <a:ext cx="2286900" cy="435000"/>
          </a:xfrm>
          <a:prstGeom prst="rect">
            <a:avLst/>
          </a:prstGeom>
          <a:noFill/>
          <a:ln>
            <a:noFill/>
          </a:ln>
        </p:spPr>
        <p:txBody>
          <a:bodyPr anchorCtr="0" anchor="t" bIns="105100" lIns="105100" spcFirstLastPara="1" rIns="105100" wrap="square" tIns="105100">
            <a:noAutofit/>
          </a:bodyPr>
          <a:lstStyle/>
          <a:p>
            <a:pPr indent="0" lvl="0" marL="0" marR="0" rtl="0" algn="l">
              <a:lnSpc>
                <a:spcPct val="100000"/>
              </a:lnSpc>
              <a:spcBef>
                <a:spcPts val="0"/>
              </a:spcBef>
              <a:spcAft>
                <a:spcPts val="0"/>
              </a:spcAft>
              <a:buClr>
                <a:srgbClr val="000000"/>
              </a:buClr>
              <a:buSzPts val="1409"/>
              <a:buFont typeface="Arial"/>
              <a:buNone/>
            </a:pPr>
            <a:r>
              <a:rPr b="1" i="0" lang="en-US" sz="1409" u="none" cap="none" strike="noStrike">
                <a:solidFill>
                  <a:srgbClr val="888888"/>
                </a:solidFill>
                <a:latin typeface="Sora"/>
                <a:ea typeface="Sora"/>
                <a:cs typeface="Sora"/>
                <a:sym typeface="Sora"/>
              </a:rPr>
              <a:t>VIDEO:</a:t>
            </a:r>
            <a:endParaRPr b="1" i="0" sz="1409" u="none" cap="none" strike="noStrike">
              <a:solidFill>
                <a:srgbClr val="888888"/>
              </a:solidFill>
              <a:latin typeface="Sora"/>
              <a:ea typeface="Sora"/>
              <a:cs typeface="Sora"/>
              <a:sym typeface="Sora"/>
            </a:endParaRPr>
          </a:p>
        </p:txBody>
      </p:sp>
      <p:sp>
        <p:nvSpPr>
          <p:cNvPr id="421" name="Google Shape;421;p5"/>
          <p:cNvSpPr txBox="1"/>
          <p:nvPr/>
        </p:nvSpPr>
        <p:spPr>
          <a:xfrm>
            <a:off x="476875" y="1565275"/>
            <a:ext cx="6600300" cy="435000"/>
          </a:xfrm>
          <a:prstGeom prst="rect">
            <a:avLst/>
          </a:prstGeom>
          <a:noFill/>
          <a:ln>
            <a:noFill/>
          </a:ln>
        </p:spPr>
        <p:txBody>
          <a:bodyPr anchorCtr="0" anchor="t" bIns="105100" lIns="105100" spcFirstLastPara="1" rIns="105100" wrap="square" tIns="105100">
            <a:noAutofit/>
          </a:bodyPr>
          <a:lstStyle/>
          <a:p>
            <a:pPr indent="0" lvl="0" marL="0" marR="0" rtl="0" algn="l">
              <a:lnSpc>
                <a:spcPct val="100000"/>
              </a:lnSpc>
              <a:spcBef>
                <a:spcPts val="0"/>
              </a:spcBef>
              <a:spcAft>
                <a:spcPts val="0"/>
              </a:spcAft>
              <a:buClr>
                <a:srgbClr val="000000"/>
              </a:buClr>
              <a:buSzPts val="1809"/>
              <a:buFont typeface="Arial"/>
              <a:buNone/>
            </a:pPr>
            <a:r>
              <a:rPr lang="en-US" sz="1809" u="sng">
                <a:solidFill>
                  <a:schemeClr val="hlink"/>
                </a:solidFill>
                <a:latin typeface="Sora"/>
                <a:ea typeface="Sora"/>
                <a:cs typeface="Sora"/>
                <a:sym typeface="Sora"/>
                <a:hlinkClick r:id="rId3"/>
              </a:rPr>
              <a:t>https://www.youtube.com/watch?v=7FwI-U50dzc&amp;t=3s</a:t>
            </a:r>
            <a:endParaRPr i="0" sz="1809" u="none" cap="none" strike="noStrike">
              <a:solidFill>
                <a:schemeClr val="accent1"/>
              </a:solidFill>
              <a:latin typeface="Sora"/>
              <a:ea typeface="Sora"/>
              <a:cs typeface="Sora"/>
              <a:sym typeface="Sora"/>
            </a:endParaRPr>
          </a:p>
        </p:txBody>
      </p:sp>
      <p:sp>
        <p:nvSpPr>
          <p:cNvPr id="422" name="Google Shape;422;p5"/>
          <p:cNvSpPr txBox="1"/>
          <p:nvPr/>
        </p:nvSpPr>
        <p:spPr>
          <a:xfrm>
            <a:off x="476875" y="2076400"/>
            <a:ext cx="11352900" cy="4243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1200"/>
              </a:spcBef>
              <a:spcAft>
                <a:spcPts val="0"/>
              </a:spcAft>
              <a:buNone/>
            </a:pPr>
            <a:r>
              <a:rPr b="1" lang="en-US" sz="1500">
                <a:solidFill>
                  <a:schemeClr val="dk1"/>
                </a:solidFill>
                <a:latin typeface="Sora"/>
                <a:ea typeface="Sora"/>
                <a:cs typeface="Sora"/>
                <a:sym typeface="Sora"/>
              </a:rPr>
              <a:t>SUMMARY</a:t>
            </a:r>
            <a:endParaRPr b="1" sz="1500">
              <a:solidFill>
                <a:schemeClr val="dk1"/>
              </a:solidFill>
              <a:latin typeface="Sora"/>
              <a:ea typeface="Sora"/>
              <a:cs typeface="Sora"/>
              <a:sym typeface="Sora"/>
            </a:endParaRPr>
          </a:p>
          <a:p>
            <a:pPr indent="0" lvl="0" marL="0" rtl="0" algn="l">
              <a:lnSpc>
                <a:spcPct val="115000"/>
              </a:lnSpc>
              <a:spcBef>
                <a:spcPts val="1200"/>
              </a:spcBef>
              <a:spcAft>
                <a:spcPts val="0"/>
              </a:spcAft>
              <a:buNone/>
            </a:pPr>
            <a:r>
              <a:rPr lang="en-US" sz="1500">
                <a:solidFill>
                  <a:schemeClr val="dk1"/>
                </a:solidFill>
                <a:latin typeface="Sora"/>
                <a:ea typeface="Sora"/>
                <a:cs typeface="Sora"/>
                <a:sym typeface="Sora"/>
              </a:rPr>
              <a:t>- The episode uses relatable everyday situations to teach children that negotiation is about listening, communicating respectfully, and finding solutions that work for everyone.</a:t>
            </a:r>
            <a:endParaRPr sz="1500">
              <a:solidFill>
                <a:schemeClr val="dk1"/>
              </a:solidFill>
              <a:latin typeface="Sora"/>
              <a:ea typeface="Sora"/>
              <a:cs typeface="Sora"/>
              <a:sym typeface="Sora"/>
            </a:endParaRPr>
          </a:p>
          <a:p>
            <a:pPr indent="0" lvl="0" marL="0" rtl="0" algn="l">
              <a:lnSpc>
                <a:spcPct val="115000"/>
              </a:lnSpc>
              <a:spcBef>
                <a:spcPts val="1200"/>
              </a:spcBef>
              <a:spcAft>
                <a:spcPts val="0"/>
              </a:spcAft>
              <a:buNone/>
            </a:pPr>
            <a:r>
              <a:rPr lang="en-US" sz="1500">
                <a:solidFill>
                  <a:schemeClr val="dk1"/>
                </a:solidFill>
                <a:latin typeface="Sora"/>
                <a:ea typeface="Sora"/>
                <a:cs typeface="Sora"/>
                <a:sym typeface="Sora"/>
              </a:rPr>
              <a:t>- Through storytelling, the characters demonstrate how conflicts can be resolved peacefully by understanding different perspectives instead of arguing.</a:t>
            </a:r>
            <a:endParaRPr sz="1500">
              <a:solidFill>
                <a:schemeClr val="dk1"/>
              </a:solidFill>
              <a:latin typeface="Sora"/>
              <a:ea typeface="Sora"/>
              <a:cs typeface="Sora"/>
              <a:sym typeface="Sora"/>
            </a:endParaRPr>
          </a:p>
          <a:p>
            <a:pPr indent="0" lvl="0" marL="0" rtl="0" algn="l">
              <a:lnSpc>
                <a:spcPct val="115000"/>
              </a:lnSpc>
              <a:spcBef>
                <a:spcPts val="1200"/>
              </a:spcBef>
              <a:spcAft>
                <a:spcPts val="0"/>
              </a:spcAft>
              <a:buNone/>
            </a:pPr>
            <a:r>
              <a:rPr lang="en-US" sz="1500">
                <a:solidFill>
                  <a:schemeClr val="dk1"/>
                </a:solidFill>
                <a:latin typeface="Sora"/>
                <a:ea typeface="Sora"/>
                <a:cs typeface="Sora"/>
                <a:sym typeface="Sora"/>
              </a:rPr>
              <a:t>- It highlights negotiation as an essential life skill that strengthens teamwork, decision-making, and healthy relationships.</a:t>
            </a:r>
            <a:endParaRPr sz="1900">
              <a:solidFill>
                <a:schemeClr val="dk1"/>
              </a:solidFill>
              <a:latin typeface="Sora"/>
              <a:ea typeface="Sora"/>
              <a:cs typeface="Sora"/>
              <a:sym typeface="Sora"/>
            </a:endParaRPr>
          </a:p>
          <a:p>
            <a:pPr indent="0" lvl="0" marL="0" rtl="0" algn="l">
              <a:lnSpc>
                <a:spcPct val="115000"/>
              </a:lnSpc>
              <a:spcBef>
                <a:spcPts val="1400"/>
              </a:spcBef>
              <a:spcAft>
                <a:spcPts val="0"/>
              </a:spcAft>
              <a:buClr>
                <a:schemeClr val="dk1"/>
              </a:buClr>
              <a:buSzPts val="1100"/>
              <a:buFont typeface="Arial"/>
              <a:buNone/>
            </a:pPr>
            <a:r>
              <a:rPr b="1" lang="en-US" sz="1500">
                <a:solidFill>
                  <a:schemeClr val="dk1"/>
                </a:solidFill>
                <a:latin typeface="Sora"/>
                <a:ea typeface="Sora"/>
                <a:cs typeface="Sora"/>
                <a:sym typeface="Sora"/>
              </a:rPr>
              <a:t>INSIGHTS</a:t>
            </a:r>
            <a:endParaRPr b="1" sz="1500">
              <a:solidFill>
                <a:schemeClr val="dk1"/>
              </a:solidFill>
              <a:latin typeface="Sora"/>
              <a:ea typeface="Sora"/>
              <a:cs typeface="Sora"/>
              <a:sym typeface="Sora"/>
            </a:endParaRPr>
          </a:p>
          <a:p>
            <a:pPr indent="0" lvl="0" marL="0" rtl="0" algn="l">
              <a:lnSpc>
                <a:spcPct val="115000"/>
              </a:lnSpc>
              <a:spcBef>
                <a:spcPts val="1200"/>
              </a:spcBef>
              <a:spcAft>
                <a:spcPts val="0"/>
              </a:spcAft>
              <a:buNone/>
            </a:pPr>
            <a:r>
              <a:rPr lang="en-US" sz="1500">
                <a:solidFill>
                  <a:schemeClr val="dk1"/>
                </a:solidFill>
                <a:latin typeface="Sora"/>
                <a:ea typeface="Sora"/>
                <a:cs typeface="Sora"/>
                <a:sym typeface="Sora"/>
              </a:rPr>
              <a:t>- Negotiation is most effective when it focuses on </a:t>
            </a:r>
            <a:r>
              <a:rPr b="1" lang="en-US" sz="1500">
                <a:solidFill>
                  <a:schemeClr val="dk1"/>
                </a:solidFill>
                <a:latin typeface="Sora"/>
                <a:ea typeface="Sora"/>
                <a:cs typeface="Sora"/>
                <a:sym typeface="Sora"/>
              </a:rPr>
              <a:t>mutual understanding and collaboration</a:t>
            </a:r>
            <a:r>
              <a:rPr lang="en-US" sz="1500">
                <a:solidFill>
                  <a:schemeClr val="dk1"/>
                </a:solidFill>
                <a:latin typeface="Sora"/>
                <a:ea typeface="Sora"/>
                <a:cs typeface="Sora"/>
                <a:sym typeface="Sora"/>
              </a:rPr>
              <a:t>, rather than winning or losing.</a:t>
            </a:r>
            <a:endParaRPr sz="1500">
              <a:solidFill>
                <a:schemeClr val="dk1"/>
              </a:solidFill>
              <a:latin typeface="Sora"/>
              <a:ea typeface="Sora"/>
              <a:cs typeface="Sora"/>
              <a:sym typeface="Sora"/>
            </a:endParaRPr>
          </a:p>
          <a:p>
            <a:pPr indent="0" lvl="0" marL="0" rtl="0" algn="l">
              <a:lnSpc>
                <a:spcPct val="115000"/>
              </a:lnSpc>
              <a:spcBef>
                <a:spcPts val="1200"/>
              </a:spcBef>
              <a:spcAft>
                <a:spcPts val="1200"/>
              </a:spcAft>
              <a:buNone/>
            </a:pPr>
            <a:r>
              <a:rPr lang="en-US" sz="1500">
                <a:solidFill>
                  <a:schemeClr val="dk1"/>
                </a:solidFill>
                <a:latin typeface="Sora"/>
                <a:ea typeface="Sora"/>
                <a:cs typeface="Sora"/>
                <a:sym typeface="Sora"/>
              </a:rPr>
              <a:t>- Teaching negotiation skills from an early age helps children develop </a:t>
            </a:r>
            <a:r>
              <a:rPr b="1" lang="en-US" sz="1500">
                <a:solidFill>
                  <a:schemeClr val="dk1"/>
                </a:solidFill>
                <a:latin typeface="Sora"/>
                <a:ea typeface="Sora"/>
                <a:cs typeface="Sora"/>
                <a:sym typeface="Sora"/>
              </a:rPr>
              <a:t>empathy, communication, and conflict-resolution abilities</a:t>
            </a:r>
            <a:r>
              <a:rPr lang="en-US" sz="1500">
                <a:solidFill>
                  <a:schemeClr val="dk1"/>
                </a:solidFill>
                <a:latin typeface="Sora"/>
                <a:ea typeface="Sora"/>
                <a:cs typeface="Sora"/>
                <a:sym typeface="Sora"/>
              </a:rPr>
              <a:t> that are valuable throughout life.</a:t>
            </a:r>
            <a:endParaRPr sz="1900">
              <a:solidFill>
                <a:schemeClr val="dk1"/>
              </a:solidFill>
              <a:latin typeface="Sora"/>
              <a:ea typeface="Sora"/>
              <a:cs typeface="Sora"/>
              <a:sym typeface="Sora"/>
            </a:endParaRPr>
          </a:p>
        </p:txBody>
      </p:sp>
      <p:sp>
        <p:nvSpPr>
          <p:cNvPr id="423" name="Google Shape;423;p5"/>
          <p:cNvSpPr txBox="1"/>
          <p:nvPr/>
        </p:nvSpPr>
        <p:spPr>
          <a:xfrm>
            <a:off x="838200" y="6396335"/>
            <a:ext cx="860100" cy="46170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400"/>
              <a:buFont typeface="Arial"/>
              <a:buNone/>
            </a:pPr>
            <a:r>
              <a:rPr b="0" i="0" lang="en-US" sz="2400" u="none" cap="none" strike="noStrike">
                <a:solidFill>
                  <a:srgbClr val="FFFFFF"/>
                </a:solidFill>
                <a:latin typeface="Open Sans"/>
                <a:ea typeface="Open Sans"/>
                <a:cs typeface="Open Sans"/>
                <a:sym typeface="Open Sans"/>
              </a:rPr>
              <a:t>7</a:t>
            </a:r>
            <a:endParaRPr b="0" i="0" sz="2400" u="none" cap="none" strike="noStrike">
              <a:solidFill>
                <a:srgbClr val="FFFFFF"/>
              </a:solidFill>
              <a:latin typeface="Open Sans"/>
              <a:ea typeface="Open Sans"/>
              <a:cs typeface="Open Sans"/>
              <a:sym typeface="Open Sans"/>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3" name="Shape 103"/>
        <p:cNvGrpSpPr/>
        <p:nvPr/>
      </p:nvGrpSpPr>
      <p:grpSpPr>
        <a:xfrm>
          <a:off x="0" y="0"/>
          <a:ext cx="0" cy="0"/>
          <a:chOff x="0" y="0"/>
          <a:chExt cx="0" cy="0"/>
        </a:xfrm>
      </p:grpSpPr>
      <p:pic>
        <p:nvPicPr>
          <p:cNvPr descr="For  more:&#10;https://www.cgtn.com/video&#10;&#10;On August 26, China issued new guidelines on further implementing the &quot;AI Plus&quot; initiative, proposing the integration of artificial intelligence into all aspects of education and teaching. As the new semester begins, Beijing is fully launching AI general education, with many primary and secondary schools accelerating pilot programs. Follow CGTN to a Beijing primary school to see how students and teachers are engaging with AI in the classroom.&#10;&#10;Subscribe to us on YouTube: https://goo.gl/lP12gA&#10;Download our APP on Apple Store (iOS): https://itunes.apple.com/us/app/cctvnews-app/id922456579?l=zh&amp;ls=1&amp;mt=8&#10;Download our APP on Google Play (Android): https://play.google.com/store/apps/details?id=com.imib.cctv" id="104" name="Google Shape;104;g3f60c2c1f30_0_0" title="AI in the classroom: How China is bringing artificial intelligence to schools">
            <a:hlinkClick r:id="rId3"/>
          </p:cNvPr>
          <p:cNvPicPr preferRelativeResize="0"/>
          <p:nvPr/>
        </p:nvPicPr>
        <p:blipFill>
          <a:blip r:embed="rId4">
            <a:alphaModFix/>
          </a:blip>
          <a:stretch>
            <a:fillRect/>
          </a:stretch>
        </p:blipFill>
        <p:spPr>
          <a:xfrm>
            <a:off x="0" y="0"/>
            <a:ext cx="12191675" cy="68580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04"/>
                                        </p:tgtEl>
                                        <p:attrNameLst>
                                          <p:attrName>style.visibility</p:attrName>
                                        </p:attrNameLst>
                                      </p:cBhvr>
                                      <p:to>
                                        <p:strVal val="visible"/>
                                      </p:to>
                                    </p:set>
                                    <p:animEffect filter="fade" transition="in">
                                      <p:cBhvr>
                                        <p:cTn dur="1000"/>
                                        <p:tgtEl>
                                          <p:spTgt spid="10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8" name="Shape 428"/>
        <p:cNvGrpSpPr/>
        <p:nvPr/>
      </p:nvGrpSpPr>
      <p:grpSpPr>
        <a:xfrm>
          <a:off x="0" y="0"/>
          <a:ext cx="0" cy="0"/>
          <a:chOff x="0" y="0"/>
          <a:chExt cx="0" cy="0"/>
        </a:xfrm>
      </p:grpSpPr>
      <p:pic>
        <p:nvPicPr>
          <p:cNvPr descr="Ubongo Kids is an animated educational TV series produced in Tanzania and viewed across 40 countries in Africa. It targets children between the age of 7-14 and covers Science, Technology, Engineering and Mathematics (STEM) subjects and social emotional learning (SEL). Join Kibena, Kiduchu, Koba and Baraka as they go on adventures and use their brains to solve problems in Kokotoa Village, with the help of the animals of Kokotoa Forest! &#10;&#10;Subscribe to this channel to get free fun learning videos every week from Ubongo Kids! Edutainment made in Africa, for Africa. https://www.youtube.com/c/UbongoKidsE...&#10;&#10;Ubongo Kids is on TV! Watch here: https://www.ubongo.org/shows/showtimes/&#10;&#10;https://www.ubongokids.com&#10;https://www.facebook.com/ubongokids&#10;http://twitter.com/ubongotz&#10;&#10;Created by Ubongo Media, a Tanzanian social enterprise that entertains kids to learn and love learning!&#10;&#10;Visit our website: https://www.ubongo.org&#10;&#10;Give to Ubongo to Help Create a World Where Every Child Can Achieve Their Dreams! https://ubongo.networkforgood.com/projects/147045-ubongoutu-end-of-year-2022 &#10;&#10;Made possible by the Human Development Innovation Fund, funded by UKAid, Grand Challenges Canada: Saving Brains&#10;&#10;#UbongoKids #AfricanEducationalCartoons" id="429" name="Google Shape;429;g3f60c2c1f30_0_179" title="The Power of Negotiating | A Necessary Skill | Ubongo Kids #kidseducation #learningvideosforkids">
            <a:hlinkClick r:id="rId3"/>
          </p:cNvPr>
          <p:cNvPicPr preferRelativeResize="0"/>
          <p:nvPr/>
        </p:nvPicPr>
        <p:blipFill>
          <a:blip r:embed="rId4">
            <a:alphaModFix/>
          </a:blip>
          <a:stretch>
            <a:fillRect/>
          </a:stretch>
        </p:blipFill>
        <p:spPr>
          <a:xfrm>
            <a:off x="0" y="0"/>
            <a:ext cx="12192000" cy="6900225"/>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29"/>
                                        </p:tgtEl>
                                        <p:attrNameLst>
                                          <p:attrName>style.visibility</p:attrName>
                                        </p:attrNameLst>
                                      </p:cBhvr>
                                      <p:to>
                                        <p:strVal val="visible"/>
                                      </p:to>
                                    </p:set>
                                    <p:animEffect filter="fade" transition="in">
                                      <p:cBhvr>
                                        <p:cTn dur="1000"/>
                                        <p:tgtEl>
                                          <p:spTgt spid="42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08" name="Shape 108"/>
        <p:cNvGrpSpPr/>
        <p:nvPr/>
      </p:nvGrpSpPr>
      <p:grpSpPr>
        <a:xfrm>
          <a:off x="0" y="0"/>
          <a:ext cx="0" cy="0"/>
          <a:chOff x="0" y="0"/>
          <a:chExt cx="0" cy="0"/>
        </a:xfrm>
      </p:grpSpPr>
      <p:sp>
        <p:nvSpPr>
          <p:cNvPr id="109" name="Google Shape;109;g38b89c61a89_1_42"/>
          <p:cNvSpPr txBox="1"/>
          <p:nvPr/>
        </p:nvSpPr>
        <p:spPr>
          <a:xfrm>
            <a:off x="502925" y="444500"/>
            <a:ext cx="10541400" cy="646500"/>
          </a:xfrm>
          <a:prstGeom prst="rect">
            <a:avLst/>
          </a:prstGeom>
          <a:noFill/>
          <a:ln>
            <a:noFill/>
          </a:ln>
        </p:spPr>
        <p:txBody>
          <a:bodyPr anchorCtr="0" anchor="t" bIns="45700" lIns="0" spcFirstLastPara="1" rIns="91425" wrap="square" tIns="0">
            <a:spAutoFit/>
          </a:bodyPr>
          <a:lstStyle/>
          <a:p>
            <a:pPr indent="0" lvl="0" marL="0" marR="0" rtl="0" algn="l">
              <a:lnSpc>
                <a:spcPct val="115000"/>
              </a:lnSpc>
              <a:spcBef>
                <a:spcPts val="1800"/>
              </a:spcBef>
              <a:spcAft>
                <a:spcPts val="400"/>
              </a:spcAft>
              <a:buClr>
                <a:schemeClr val="dk1"/>
              </a:buClr>
              <a:buSzPts val="1100"/>
              <a:buFont typeface="Arial"/>
              <a:buNone/>
            </a:pPr>
            <a:r>
              <a:rPr b="1" lang="en-US" sz="3900">
                <a:solidFill>
                  <a:schemeClr val="dk1"/>
                </a:solidFill>
                <a:latin typeface="Sora"/>
                <a:ea typeface="Sora"/>
                <a:cs typeface="Sora"/>
                <a:sym typeface="Sora"/>
              </a:rPr>
              <a:t>The AI Thinking Cycle</a:t>
            </a:r>
            <a:endParaRPr b="1" sz="3900" u="none" cap="none" strike="noStrike">
              <a:solidFill>
                <a:schemeClr val="dk1"/>
              </a:solidFill>
              <a:latin typeface="Sora"/>
              <a:ea typeface="Sora"/>
              <a:cs typeface="Sora"/>
              <a:sym typeface="Sora"/>
            </a:endParaRPr>
          </a:p>
        </p:txBody>
      </p:sp>
      <p:pic>
        <p:nvPicPr>
          <p:cNvPr id="110" name="Google Shape;110;g38b89c61a89_1_42" title="step-cycle-diagram-arrows-78702907-removebg-preview.png"/>
          <p:cNvPicPr preferRelativeResize="0"/>
          <p:nvPr/>
        </p:nvPicPr>
        <p:blipFill rotWithShape="1">
          <a:blip r:embed="rId3">
            <a:alphaModFix/>
          </a:blip>
          <a:srcRect b="18570" l="12936" r="14511" t="9508"/>
          <a:stretch/>
        </p:blipFill>
        <p:spPr>
          <a:xfrm>
            <a:off x="4330750" y="1565275"/>
            <a:ext cx="4089025" cy="4053350"/>
          </a:xfrm>
          <a:prstGeom prst="rect">
            <a:avLst/>
          </a:prstGeom>
          <a:noFill/>
          <a:ln>
            <a:noFill/>
          </a:ln>
        </p:spPr>
      </p:pic>
      <p:sp>
        <p:nvSpPr>
          <p:cNvPr id="111" name="Google Shape;111;g38b89c61a89_1_42"/>
          <p:cNvSpPr/>
          <p:nvPr/>
        </p:nvSpPr>
        <p:spPr>
          <a:xfrm>
            <a:off x="5631400" y="3205775"/>
            <a:ext cx="1644600" cy="875100"/>
          </a:xfrm>
          <a:prstGeom prst="rect">
            <a:avLst/>
          </a:pr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Open Sans"/>
              <a:ea typeface="Open Sans"/>
              <a:cs typeface="Open Sans"/>
              <a:sym typeface="Open Sans"/>
            </a:endParaRPr>
          </a:p>
        </p:txBody>
      </p:sp>
      <p:sp>
        <p:nvSpPr>
          <p:cNvPr id="112" name="Google Shape;112;g38b89c61a89_1_42"/>
          <p:cNvSpPr txBox="1"/>
          <p:nvPr/>
        </p:nvSpPr>
        <p:spPr>
          <a:xfrm>
            <a:off x="7592925" y="1701075"/>
            <a:ext cx="2535000" cy="543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US" sz="2200">
                <a:solidFill>
                  <a:srgbClr val="333333"/>
                </a:solidFill>
                <a:latin typeface="Sora"/>
                <a:ea typeface="Sora"/>
                <a:cs typeface="Sora"/>
                <a:sym typeface="Sora"/>
              </a:rPr>
              <a:t>THINK</a:t>
            </a:r>
            <a:endParaRPr b="1" sz="2200">
              <a:solidFill>
                <a:srgbClr val="333333"/>
              </a:solidFill>
              <a:latin typeface="Sora"/>
              <a:ea typeface="Sora"/>
              <a:cs typeface="Sora"/>
              <a:sym typeface="Sora"/>
            </a:endParaRPr>
          </a:p>
        </p:txBody>
      </p:sp>
      <p:sp>
        <p:nvSpPr>
          <p:cNvPr id="113" name="Google Shape;113;g38b89c61a89_1_42"/>
          <p:cNvSpPr txBox="1"/>
          <p:nvPr/>
        </p:nvSpPr>
        <p:spPr>
          <a:xfrm>
            <a:off x="8253800" y="4080875"/>
            <a:ext cx="2535000" cy="543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US" sz="2200">
                <a:solidFill>
                  <a:srgbClr val="333333"/>
                </a:solidFill>
                <a:latin typeface="Sora"/>
                <a:ea typeface="Sora"/>
                <a:cs typeface="Sora"/>
                <a:sym typeface="Sora"/>
              </a:rPr>
              <a:t>ASK AI</a:t>
            </a:r>
            <a:endParaRPr b="1" sz="2200">
              <a:solidFill>
                <a:srgbClr val="333333"/>
              </a:solidFill>
              <a:latin typeface="Sora"/>
              <a:ea typeface="Sora"/>
              <a:cs typeface="Sora"/>
              <a:sym typeface="Sora"/>
            </a:endParaRPr>
          </a:p>
        </p:txBody>
      </p:sp>
      <p:sp>
        <p:nvSpPr>
          <p:cNvPr id="114" name="Google Shape;114;g38b89c61a89_1_42"/>
          <p:cNvSpPr txBox="1"/>
          <p:nvPr/>
        </p:nvSpPr>
        <p:spPr>
          <a:xfrm>
            <a:off x="5186200" y="5618625"/>
            <a:ext cx="2535000" cy="5433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US" sz="2200">
                <a:solidFill>
                  <a:srgbClr val="333333"/>
                </a:solidFill>
                <a:latin typeface="Sora"/>
                <a:ea typeface="Sora"/>
                <a:cs typeface="Sora"/>
                <a:sym typeface="Sora"/>
              </a:rPr>
              <a:t>EVALUATE</a:t>
            </a:r>
            <a:endParaRPr b="1" sz="2200">
              <a:solidFill>
                <a:srgbClr val="333333"/>
              </a:solidFill>
              <a:latin typeface="Sora"/>
              <a:ea typeface="Sora"/>
              <a:cs typeface="Sora"/>
              <a:sym typeface="Sora"/>
            </a:endParaRPr>
          </a:p>
        </p:txBody>
      </p:sp>
      <p:sp>
        <p:nvSpPr>
          <p:cNvPr id="115" name="Google Shape;115;g38b89c61a89_1_42"/>
          <p:cNvSpPr txBox="1"/>
          <p:nvPr/>
        </p:nvSpPr>
        <p:spPr>
          <a:xfrm>
            <a:off x="2075000" y="4080875"/>
            <a:ext cx="2535000" cy="543300"/>
          </a:xfrm>
          <a:prstGeom prst="rect">
            <a:avLst/>
          </a:prstGeom>
          <a:noFill/>
          <a:ln>
            <a:noFill/>
          </a:ln>
        </p:spPr>
        <p:txBody>
          <a:bodyPr anchorCtr="0" anchor="t" bIns="91425" lIns="91425" spcFirstLastPara="1" rIns="91425" wrap="square" tIns="91425">
            <a:noAutofit/>
          </a:bodyPr>
          <a:lstStyle/>
          <a:p>
            <a:pPr indent="0" lvl="0" marL="0" rtl="0" algn="r">
              <a:spcBef>
                <a:spcPts val="0"/>
              </a:spcBef>
              <a:spcAft>
                <a:spcPts val="0"/>
              </a:spcAft>
              <a:buNone/>
            </a:pPr>
            <a:r>
              <a:rPr b="1" lang="en-US" sz="2200">
                <a:solidFill>
                  <a:srgbClr val="333333"/>
                </a:solidFill>
                <a:latin typeface="Sora"/>
                <a:ea typeface="Sora"/>
                <a:cs typeface="Sora"/>
                <a:sym typeface="Sora"/>
              </a:rPr>
              <a:t>IMPROVE</a:t>
            </a:r>
            <a:endParaRPr b="1" sz="2200">
              <a:solidFill>
                <a:srgbClr val="333333"/>
              </a:solidFill>
              <a:latin typeface="Sora"/>
              <a:ea typeface="Sora"/>
              <a:cs typeface="Sora"/>
              <a:sym typeface="Sora"/>
            </a:endParaRPr>
          </a:p>
        </p:txBody>
      </p:sp>
      <p:sp>
        <p:nvSpPr>
          <p:cNvPr id="116" name="Google Shape;116;g38b89c61a89_1_42"/>
          <p:cNvSpPr txBox="1"/>
          <p:nvPr/>
        </p:nvSpPr>
        <p:spPr>
          <a:xfrm>
            <a:off x="2651200" y="1701075"/>
            <a:ext cx="2535000" cy="543300"/>
          </a:xfrm>
          <a:prstGeom prst="rect">
            <a:avLst/>
          </a:prstGeom>
          <a:noFill/>
          <a:ln>
            <a:noFill/>
          </a:ln>
        </p:spPr>
        <p:txBody>
          <a:bodyPr anchorCtr="0" anchor="t" bIns="91425" lIns="91425" spcFirstLastPara="1" rIns="91425" wrap="square" tIns="91425">
            <a:noAutofit/>
          </a:bodyPr>
          <a:lstStyle/>
          <a:p>
            <a:pPr indent="0" lvl="0" marL="0" rtl="0" algn="r">
              <a:spcBef>
                <a:spcPts val="0"/>
              </a:spcBef>
              <a:spcAft>
                <a:spcPts val="0"/>
              </a:spcAft>
              <a:buNone/>
            </a:pPr>
            <a:r>
              <a:rPr b="1" lang="en-US" sz="2200">
                <a:solidFill>
                  <a:srgbClr val="333333"/>
                </a:solidFill>
                <a:latin typeface="Sora"/>
                <a:ea typeface="Sora"/>
                <a:cs typeface="Sora"/>
                <a:sym typeface="Sora"/>
              </a:rPr>
              <a:t>IMPLEMENT</a:t>
            </a:r>
            <a:endParaRPr b="1" sz="2200">
              <a:solidFill>
                <a:srgbClr val="333333"/>
              </a:solidFill>
              <a:latin typeface="Sora"/>
              <a:ea typeface="Sora"/>
              <a:cs typeface="Sora"/>
              <a:sym typeface="Sora"/>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20" name="Shape 120"/>
        <p:cNvGrpSpPr/>
        <p:nvPr/>
      </p:nvGrpSpPr>
      <p:grpSpPr>
        <a:xfrm>
          <a:off x="0" y="0"/>
          <a:ext cx="0" cy="0"/>
          <a:chOff x="0" y="0"/>
          <a:chExt cx="0" cy="0"/>
        </a:xfrm>
      </p:grpSpPr>
      <p:sp>
        <p:nvSpPr>
          <p:cNvPr id="121" name="Google Shape;121;g3f13de36e37_0_0"/>
          <p:cNvSpPr txBox="1"/>
          <p:nvPr/>
        </p:nvSpPr>
        <p:spPr>
          <a:xfrm>
            <a:off x="502925" y="444500"/>
            <a:ext cx="10541400" cy="646500"/>
          </a:xfrm>
          <a:prstGeom prst="rect">
            <a:avLst/>
          </a:prstGeom>
          <a:noFill/>
          <a:ln>
            <a:noFill/>
          </a:ln>
        </p:spPr>
        <p:txBody>
          <a:bodyPr anchorCtr="0" anchor="t" bIns="45700" lIns="0" spcFirstLastPara="1" rIns="91425" wrap="square" tIns="0">
            <a:spAutoFit/>
          </a:bodyPr>
          <a:lstStyle/>
          <a:p>
            <a:pPr indent="0" lvl="0" marL="0" marR="0" rtl="0" algn="l">
              <a:lnSpc>
                <a:spcPct val="115000"/>
              </a:lnSpc>
              <a:spcBef>
                <a:spcPts val="1800"/>
              </a:spcBef>
              <a:spcAft>
                <a:spcPts val="400"/>
              </a:spcAft>
              <a:buClr>
                <a:schemeClr val="dk1"/>
              </a:buClr>
              <a:buSzPts val="1100"/>
              <a:buFont typeface="Arial"/>
              <a:buNone/>
            </a:pPr>
            <a:r>
              <a:rPr b="1" lang="en-US" sz="3900">
                <a:solidFill>
                  <a:schemeClr val="dk1"/>
                </a:solidFill>
                <a:latin typeface="Sora"/>
                <a:ea typeface="Sora"/>
                <a:cs typeface="Sora"/>
                <a:sym typeface="Sora"/>
              </a:rPr>
              <a:t>Thinking With AI</a:t>
            </a:r>
            <a:endParaRPr b="1" sz="3900" u="none" cap="none" strike="noStrike">
              <a:solidFill>
                <a:schemeClr val="dk1"/>
              </a:solidFill>
              <a:latin typeface="Sora"/>
              <a:ea typeface="Sora"/>
              <a:cs typeface="Sora"/>
              <a:sym typeface="Sora"/>
            </a:endParaRPr>
          </a:p>
        </p:txBody>
      </p:sp>
      <p:sp>
        <p:nvSpPr>
          <p:cNvPr id="122" name="Google Shape;122;g3f13de36e37_0_0"/>
          <p:cNvSpPr txBox="1"/>
          <p:nvPr/>
        </p:nvSpPr>
        <p:spPr>
          <a:xfrm>
            <a:off x="492125" y="1261125"/>
            <a:ext cx="11207400" cy="461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US" sz="2000">
                <a:solidFill>
                  <a:schemeClr val="dk1"/>
                </a:solidFill>
                <a:latin typeface="Sora"/>
                <a:ea typeface="Sora"/>
                <a:cs typeface="Sora"/>
                <a:sym typeface="Sora"/>
              </a:rPr>
              <a:t>Not Delegating Thinking to AI</a:t>
            </a:r>
            <a:endParaRPr b="1" sz="2000">
              <a:solidFill>
                <a:schemeClr val="dk1"/>
              </a:solidFill>
              <a:latin typeface="Sora"/>
              <a:ea typeface="Sora"/>
              <a:cs typeface="Sora"/>
              <a:sym typeface="Sora"/>
            </a:endParaRPr>
          </a:p>
        </p:txBody>
      </p:sp>
      <p:sp>
        <p:nvSpPr>
          <p:cNvPr id="123" name="Google Shape;123;g3f13de36e37_0_0"/>
          <p:cNvSpPr/>
          <p:nvPr/>
        </p:nvSpPr>
        <p:spPr>
          <a:xfrm>
            <a:off x="5321003" y="2704853"/>
            <a:ext cx="82200" cy="841200"/>
          </a:xfrm>
          <a:prstGeom prst="rect">
            <a:avLst/>
          </a:prstGeom>
          <a:solidFill>
            <a:srgbClr val="FF6B45"/>
          </a:solidFill>
          <a:ln cap="flat" cmpd="sng" w="12700">
            <a:solidFill>
              <a:srgbClr val="FF6B45">
                <a:alpha val="0"/>
              </a:srgbClr>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i="0" sz="1400" u="none" cap="none" strike="noStrike">
              <a:solidFill>
                <a:srgbClr val="000000"/>
              </a:solidFill>
              <a:latin typeface="Sora"/>
              <a:ea typeface="Sora"/>
              <a:cs typeface="Sora"/>
              <a:sym typeface="Sora"/>
            </a:endParaRPr>
          </a:p>
        </p:txBody>
      </p:sp>
      <p:sp>
        <p:nvSpPr>
          <p:cNvPr id="124" name="Google Shape;124;g3f13de36e37_0_0"/>
          <p:cNvSpPr/>
          <p:nvPr/>
        </p:nvSpPr>
        <p:spPr>
          <a:xfrm>
            <a:off x="5520375" y="2894603"/>
            <a:ext cx="2926200" cy="461700"/>
          </a:xfrm>
          <a:prstGeom prst="rect">
            <a:avLst/>
          </a:prstGeom>
          <a:noFill/>
          <a:ln>
            <a:noFill/>
          </a:ln>
        </p:spPr>
        <p:txBody>
          <a:bodyPr anchorCtr="0" anchor="ctr" bIns="0" lIns="0" spcFirstLastPara="1" rIns="0" wrap="square" tIns="0">
            <a:noAutofit/>
          </a:bodyPr>
          <a:lstStyle/>
          <a:p>
            <a:pPr indent="0" lvl="0" marL="0" rtl="0" algn="l">
              <a:lnSpc>
                <a:spcPct val="115000"/>
              </a:lnSpc>
              <a:spcBef>
                <a:spcPts val="1200"/>
              </a:spcBef>
              <a:spcAft>
                <a:spcPts val="1200"/>
              </a:spcAft>
              <a:buClr>
                <a:schemeClr val="dk1"/>
              </a:buClr>
              <a:buSzPts val="1100"/>
              <a:buFont typeface="Arial"/>
              <a:buNone/>
            </a:pPr>
            <a:r>
              <a:rPr lang="en-US" sz="1600">
                <a:latin typeface="Sora"/>
                <a:ea typeface="Sora"/>
                <a:cs typeface="Sora"/>
                <a:sym typeface="Sora"/>
              </a:rPr>
              <a:t>Compare perspectives</a:t>
            </a:r>
            <a:endParaRPr sz="1600">
              <a:latin typeface="Sora"/>
              <a:ea typeface="Sora"/>
              <a:cs typeface="Sora"/>
              <a:sym typeface="Sora"/>
            </a:endParaRPr>
          </a:p>
        </p:txBody>
      </p:sp>
      <p:sp>
        <p:nvSpPr>
          <p:cNvPr id="125" name="Google Shape;125;g3f13de36e37_0_0"/>
          <p:cNvSpPr/>
          <p:nvPr/>
        </p:nvSpPr>
        <p:spPr>
          <a:xfrm>
            <a:off x="528841" y="2726953"/>
            <a:ext cx="82200" cy="841200"/>
          </a:xfrm>
          <a:prstGeom prst="rect">
            <a:avLst/>
          </a:prstGeom>
          <a:solidFill>
            <a:srgbClr val="32CDD7"/>
          </a:solidFill>
          <a:ln cap="flat" cmpd="sng" w="12700">
            <a:solidFill>
              <a:srgbClr val="FF6B45">
                <a:alpha val="0"/>
              </a:srgbClr>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i="0" sz="1400" u="none" cap="none" strike="noStrike">
              <a:solidFill>
                <a:srgbClr val="000000"/>
              </a:solidFill>
              <a:latin typeface="Sora"/>
              <a:ea typeface="Sora"/>
              <a:cs typeface="Sora"/>
              <a:sym typeface="Sora"/>
            </a:endParaRPr>
          </a:p>
        </p:txBody>
      </p:sp>
      <p:sp>
        <p:nvSpPr>
          <p:cNvPr id="126" name="Google Shape;126;g3f13de36e37_0_0"/>
          <p:cNvSpPr/>
          <p:nvPr/>
        </p:nvSpPr>
        <p:spPr>
          <a:xfrm>
            <a:off x="757438" y="2819925"/>
            <a:ext cx="2391000" cy="602100"/>
          </a:xfrm>
          <a:prstGeom prst="rect">
            <a:avLst/>
          </a:prstGeom>
          <a:noFill/>
          <a:ln>
            <a:noFill/>
          </a:ln>
        </p:spPr>
        <p:txBody>
          <a:bodyPr anchorCtr="0" anchor="ctr" bIns="0" lIns="0" spcFirstLastPara="1" rIns="0" wrap="square" tIns="0">
            <a:noAutofit/>
          </a:bodyPr>
          <a:lstStyle/>
          <a:p>
            <a:pPr indent="0" lvl="0" marL="0" rtl="0" algn="l">
              <a:lnSpc>
                <a:spcPct val="115000"/>
              </a:lnSpc>
              <a:spcBef>
                <a:spcPts val="1200"/>
              </a:spcBef>
              <a:spcAft>
                <a:spcPts val="1200"/>
              </a:spcAft>
              <a:buClr>
                <a:schemeClr val="dk1"/>
              </a:buClr>
              <a:buSzPts val="1100"/>
              <a:buFont typeface="Arial"/>
              <a:buNone/>
            </a:pPr>
            <a:r>
              <a:rPr lang="en-US" sz="1600">
                <a:latin typeface="Sora"/>
                <a:ea typeface="Sora"/>
                <a:cs typeface="Sora"/>
                <a:sym typeface="Sora"/>
              </a:rPr>
              <a:t>Ask better questions</a:t>
            </a:r>
            <a:endParaRPr sz="1600">
              <a:latin typeface="Sora"/>
              <a:ea typeface="Sora"/>
              <a:cs typeface="Sora"/>
              <a:sym typeface="Sora"/>
            </a:endParaRPr>
          </a:p>
        </p:txBody>
      </p:sp>
      <p:sp>
        <p:nvSpPr>
          <p:cNvPr id="127" name="Google Shape;127;g3f13de36e37_0_0"/>
          <p:cNvSpPr/>
          <p:nvPr/>
        </p:nvSpPr>
        <p:spPr>
          <a:xfrm>
            <a:off x="8508041" y="2700383"/>
            <a:ext cx="82200" cy="841200"/>
          </a:xfrm>
          <a:prstGeom prst="rect">
            <a:avLst/>
          </a:prstGeom>
          <a:solidFill>
            <a:srgbClr val="7E2DFF"/>
          </a:solidFill>
          <a:ln cap="flat" cmpd="sng" w="12700">
            <a:solidFill>
              <a:srgbClr val="39C6E6">
                <a:alpha val="0"/>
              </a:srgbClr>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Sora"/>
              <a:ea typeface="Sora"/>
              <a:cs typeface="Sora"/>
              <a:sym typeface="Sora"/>
            </a:endParaRPr>
          </a:p>
        </p:txBody>
      </p:sp>
      <p:sp>
        <p:nvSpPr>
          <p:cNvPr id="128" name="Google Shape;128;g3f13de36e37_0_0"/>
          <p:cNvSpPr/>
          <p:nvPr/>
        </p:nvSpPr>
        <p:spPr>
          <a:xfrm>
            <a:off x="8736638" y="2824400"/>
            <a:ext cx="2926200" cy="602100"/>
          </a:xfrm>
          <a:prstGeom prst="rect">
            <a:avLst/>
          </a:prstGeom>
          <a:noFill/>
          <a:ln>
            <a:noFill/>
          </a:ln>
        </p:spPr>
        <p:txBody>
          <a:bodyPr anchorCtr="0" anchor="ctr" bIns="0" lIns="0" spcFirstLastPara="1" rIns="0" wrap="square" tIns="0">
            <a:noAutofit/>
          </a:bodyPr>
          <a:lstStyle/>
          <a:p>
            <a:pPr indent="0" lvl="0" marL="0" rtl="0" algn="l">
              <a:lnSpc>
                <a:spcPct val="115000"/>
              </a:lnSpc>
              <a:spcBef>
                <a:spcPts val="1200"/>
              </a:spcBef>
              <a:spcAft>
                <a:spcPts val="1200"/>
              </a:spcAft>
              <a:buClr>
                <a:schemeClr val="dk1"/>
              </a:buClr>
              <a:buSzPts val="1100"/>
              <a:buFont typeface="Arial"/>
              <a:buNone/>
            </a:pPr>
            <a:r>
              <a:rPr lang="en-US" sz="1600">
                <a:latin typeface="Sora"/>
                <a:ea typeface="Sora"/>
                <a:cs typeface="Sora"/>
                <a:sym typeface="Sora"/>
              </a:rPr>
              <a:t>Improve thinking</a:t>
            </a:r>
            <a:endParaRPr sz="1600">
              <a:latin typeface="Sora"/>
              <a:ea typeface="Sora"/>
              <a:cs typeface="Sora"/>
              <a:sym typeface="Sora"/>
            </a:endParaRPr>
          </a:p>
        </p:txBody>
      </p:sp>
      <p:sp>
        <p:nvSpPr>
          <p:cNvPr id="129" name="Google Shape;129;g3f13de36e37_0_0"/>
          <p:cNvSpPr/>
          <p:nvPr/>
        </p:nvSpPr>
        <p:spPr>
          <a:xfrm>
            <a:off x="3210766" y="2700378"/>
            <a:ext cx="82200" cy="841200"/>
          </a:xfrm>
          <a:prstGeom prst="rect">
            <a:avLst/>
          </a:prstGeom>
          <a:solidFill>
            <a:srgbClr val="FFC000"/>
          </a:solidFill>
          <a:ln cap="flat" cmpd="sng" w="12700">
            <a:solidFill>
              <a:srgbClr val="FF6B45">
                <a:alpha val="0"/>
              </a:srgbClr>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i="0" sz="1400" u="none" cap="none" strike="noStrike">
              <a:solidFill>
                <a:srgbClr val="000000"/>
              </a:solidFill>
              <a:latin typeface="Sora"/>
              <a:ea typeface="Sora"/>
              <a:cs typeface="Sora"/>
              <a:sym typeface="Sora"/>
            </a:endParaRPr>
          </a:p>
        </p:txBody>
      </p:sp>
      <p:sp>
        <p:nvSpPr>
          <p:cNvPr id="130" name="Google Shape;130;g3f13de36e37_0_0"/>
          <p:cNvSpPr/>
          <p:nvPr/>
        </p:nvSpPr>
        <p:spPr>
          <a:xfrm>
            <a:off x="528853" y="4729608"/>
            <a:ext cx="82200" cy="841200"/>
          </a:xfrm>
          <a:prstGeom prst="rect">
            <a:avLst/>
          </a:prstGeom>
          <a:solidFill>
            <a:srgbClr val="FF0000"/>
          </a:solidFill>
          <a:ln cap="flat" cmpd="sng" w="12700">
            <a:solidFill>
              <a:srgbClr val="39C6E6">
                <a:alpha val="0"/>
              </a:srgbClr>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i="0" sz="1400" u="none" cap="none" strike="noStrike">
              <a:solidFill>
                <a:srgbClr val="000000"/>
              </a:solidFill>
              <a:latin typeface="Sora"/>
              <a:ea typeface="Sora"/>
              <a:cs typeface="Sora"/>
              <a:sym typeface="Sora"/>
            </a:endParaRPr>
          </a:p>
        </p:txBody>
      </p:sp>
      <p:sp>
        <p:nvSpPr>
          <p:cNvPr id="131" name="Google Shape;131;g3f13de36e37_0_0"/>
          <p:cNvSpPr/>
          <p:nvPr/>
        </p:nvSpPr>
        <p:spPr>
          <a:xfrm>
            <a:off x="757450" y="4919350"/>
            <a:ext cx="2122200" cy="461700"/>
          </a:xfrm>
          <a:prstGeom prst="rect">
            <a:avLst/>
          </a:prstGeom>
          <a:noFill/>
          <a:ln>
            <a:noFill/>
          </a:ln>
        </p:spPr>
        <p:txBody>
          <a:bodyPr anchorCtr="0" anchor="ctr" bIns="0" lIns="0" spcFirstLastPara="1" rIns="0" wrap="square" tIns="0">
            <a:noAutofit/>
          </a:bodyPr>
          <a:lstStyle/>
          <a:p>
            <a:pPr indent="0" lvl="0" marL="0" rtl="0" algn="l">
              <a:lnSpc>
                <a:spcPct val="115000"/>
              </a:lnSpc>
              <a:spcBef>
                <a:spcPts val="1200"/>
              </a:spcBef>
              <a:spcAft>
                <a:spcPts val="1200"/>
              </a:spcAft>
              <a:buNone/>
            </a:pPr>
            <a:r>
              <a:rPr lang="en-US" sz="1600">
                <a:latin typeface="Sora"/>
                <a:ea typeface="Sora"/>
                <a:cs typeface="Sora"/>
                <a:sym typeface="Sora"/>
              </a:rPr>
              <a:t>Replace reasoning </a:t>
            </a:r>
            <a:endParaRPr sz="1600">
              <a:latin typeface="Sora"/>
              <a:ea typeface="Sora"/>
              <a:cs typeface="Sora"/>
              <a:sym typeface="Sora"/>
            </a:endParaRPr>
          </a:p>
        </p:txBody>
      </p:sp>
      <p:sp>
        <p:nvSpPr>
          <p:cNvPr id="132" name="Google Shape;132;g3f13de36e37_0_0"/>
          <p:cNvSpPr/>
          <p:nvPr/>
        </p:nvSpPr>
        <p:spPr>
          <a:xfrm>
            <a:off x="3420488" y="2819925"/>
            <a:ext cx="1773000" cy="602100"/>
          </a:xfrm>
          <a:prstGeom prst="rect">
            <a:avLst/>
          </a:prstGeom>
          <a:noFill/>
          <a:ln>
            <a:noFill/>
          </a:ln>
        </p:spPr>
        <p:txBody>
          <a:bodyPr anchorCtr="0" anchor="ctr" bIns="0" lIns="0" spcFirstLastPara="1" rIns="0" wrap="square" tIns="0">
            <a:noAutofit/>
          </a:bodyPr>
          <a:lstStyle/>
          <a:p>
            <a:pPr indent="0" lvl="0" marL="0" rtl="0" algn="l">
              <a:lnSpc>
                <a:spcPct val="115000"/>
              </a:lnSpc>
              <a:spcBef>
                <a:spcPts val="1200"/>
              </a:spcBef>
              <a:spcAft>
                <a:spcPts val="1200"/>
              </a:spcAft>
              <a:buClr>
                <a:schemeClr val="dk1"/>
              </a:buClr>
              <a:buSzPts val="1100"/>
              <a:buFont typeface="Arial"/>
              <a:buNone/>
            </a:pPr>
            <a:r>
              <a:rPr lang="en-US" sz="1600">
                <a:latin typeface="Sora"/>
                <a:ea typeface="Sora"/>
                <a:cs typeface="Sora"/>
                <a:sym typeface="Sora"/>
              </a:rPr>
              <a:t>Explore ideas</a:t>
            </a:r>
            <a:endParaRPr sz="1600">
              <a:latin typeface="Sora"/>
              <a:ea typeface="Sora"/>
              <a:cs typeface="Sora"/>
              <a:sym typeface="Sora"/>
            </a:endParaRPr>
          </a:p>
        </p:txBody>
      </p:sp>
      <p:sp>
        <p:nvSpPr>
          <p:cNvPr id="133" name="Google Shape;133;g3f13de36e37_0_0"/>
          <p:cNvSpPr/>
          <p:nvPr/>
        </p:nvSpPr>
        <p:spPr>
          <a:xfrm>
            <a:off x="3210778" y="4729608"/>
            <a:ext cx="82200" cy="841200"/>
          </a:xfrm>
          <a:prstGeom prst="rect">
            <a:avLst/>
          </a:prstGeom>
          <a:solidFill>
            <a:srgbClr val="CC4125"/>
          </a:solidFill>
          <a:ln cap="flat" cmpd="sng" w="12700">
            <a:solidFill>
              <a:srgbClr val="39C6E6">
                <a:alpha val="0"/>
              </a:srgbClr>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i="0" sz="1400" u="none" cap="none" strike="noStrike">
              <a:solidFill>
                <a:srgbClr val="000000"/>
              </a:solidFill>
              <a:latin typeface="Sora"/>
              <a:ea typeface="Sora"/>
              <a:cs typeface="Sora"/>
              <a:sym typeface="Sora"/>
            </a:endParaRPr>
          </a:p>
        </p:txBody>
      </p:sp>
      <p:sp>
        <p:nvSpPr>
          <p:cNvPr id="134" name="Google Shape;134;g3f13de36e37_0_0"/>
          <p:cNvSpPr/>
          <p:nvPr/>
        </p:nvSpPr>
        <p:spPr>
          <a:xfrm>
            <a:off x="3468275" y="4919350"/>
            <a:ext cx="2926200" cy="461700"/>
          </a:xfrm>
          <a:prstGeom prst="rect">
            <a:avLst/>
          </a:prstGeom>
          <a:noFill/>
          <a:ln>
            <a:noFill/>
          </a:ln>
        </p:spPr>
        <p:txBody>
          <a:bodyPr anchorCtr="0" anchor="ctr" bIns="0" lIns="0" spcFirstLastPara="1" rIns="0" wrap="square" tIns="0">
            <a:noAutofit/>
          </a:bodyPr>
          <a:lstStyle/>
          <a:p>
            <a:pPr indent="0" lvl="0" marL="0" rtl="0" algn="l">
              <a:lnSpc>
                <a:spcPct val="115000"/>
              </a:lnSpc>
              <a:spcBef>
                <a:spcPts val="1200"/>
              </a:spcBef>
              <a:spcAft>
                <a:spcPts val="1200"/>
              </a:spcAft>
              <a:buNone/>
            </a:pPr>
            <a:r>
              <a:rPr lang="en-US" sz="1600">
                <a:latin typeface="Sora"/>
                <a:ea typeface="Sora"/>
                <a:cs typeface="Sora"/>
                <a:sym typeface="Sora"/>
              </a:rPr>
              <a:t>Make decisions for you</a:t>
            </a:r>
            <a:endParaRPr sz="1600">
              <a:latin typeface="Sora"/>
              <a:ea typeface="Sora"/>
              <a:cs typeface="Sora"/>
              <a:sym typeface="Sora"/>
            </a:endParaRPr>
          </a:p>
        </p:txBody>
      </p:sp>
      <p:sp>
        <p:nvSpPr>
          <p:cNvPr id="135" name="Google Shape;135;g3f13de36e37_0_0"/>
          <p:cNvSpPr txBox="1"/>
          <p:nvPr/>
        </p:nvSpPr>
        <p:spPr>
          <a:xfrm>
            <a:off x="492150" y="2014738"/>
            <a:ext cx="2630400" cy="420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US" sz="2000">
                <a:solidFill>
                  <a:srgbClr val="333333"/>
                </a:solidFill>
                <a:latin typeface="Sora"/>
                <a:ea typeface="Sora"/>
                <a:cs typeface="Sora"/>
                <a:sym typeface="Sora"/>
              </a:rPr>
              <a:t>AI should help you</a:t>
            </a:r>
            <a:endParaRPr b="1" sz="2000">
              <a:solidFill>
                <a:srgbClr val="333333"/>
              </a:solidFill>
              <a:latin typeface="Sora"/>
              <a:ea typeface="Sora"/>
              <a:cs typeface="Sora"/>
              <a:sym typeface="Sora"/>
            </a:endParaRPr>
          </a:p>
        </p:txBody>
      </p:sp>
      <p:sp>
        <p:nvSpPr>
          <p:cNvPr id="136" name="Google Shape;136;g3f13de36e37_0_0"/>
          <p:cNvSpPr txBox="1"/>
          <p:nvPr/>
        </p:nvSpPr>
        <p:spPr>
          <a:xfrm>
            <a:off x="492150" y="4002750"/>
            <a:ext cx="2630400" cy="420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US" sz="2000">
                <a:solidFill>
                  <a:srgbClr val="333333"/>
                </a:solidFill>
                <a:latin typeface="Sora"/>
                <a:ea typeface="Sora"/>
                <a:cs typeface="Sora"/>
                <a:sym typeface="Sora"/>
              </a:rPr>
              <a:t>Not</a:t>
            </a:r>
            <a:endParaRPr b="1" sz="2000">
              <a:solidFill>
                <a:srgbClr val="333333"/>
              </a:solidFill>
              <a:latin typeface="Sora"/>
              <a:ea typeface="Sora"/>
              <a:cs typeface="Sora"/>
              <a:sym typeface="Sora"/>
            </a:endParaRPr>
          </a:p>
        </p:txBody>
      </p:sp>
      <p:sp>
        <p:nvSpPr>
          <p:cNvPr id="137" name="Google Shape;137;g3f13de36e37_0_0"/>
          <p:cNvSpPr/>
          <p:nvPr/>
        </p:nvSpPr>
        <p:spPr>
          <a:xfrm>
            <a:off x="6444778" y="4729608"/>
            <a:ext cx="82200" cy="841200"/>
          </a:xfrm>
          <a:prstGeom prst="rect">
            <a:avLst/>
          </a:prstGeom>
          <a:solidFill>
            <a:srgbClr val="660000"/>
          </a:solidFill>
          <a:ln cap="flat" cmpd="sng" w="12700">
            <a:solidFill>
              <a:srgbClr val="39C6E6">
                <a:alpha val="0"/>
              </a:srgbClr>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i="0" sz="1400" u="none" cap="none" strike="noStrike">
              <a:solidFill>
                <a:srgbClr val="000000"/>
              </a:solidFill>
              <a:latin typeface="Sora"/>
              <a:ea typeface="Sora"/>
              <a:cs typeface="Sora"/>
              <a:sym typeface="Sora"/>
            </a:endParaRPr>
          </a:p>
        </p:txBody>
      </p:sp>
      <p:sp>
        <p:nvSpPr>
          <p:cNvPr id="138" name="Google Shape;138;g3f13de36e37_0_0"/>
          <p:cNvSpPr/>
          <p:nvPr/>
        </p:nvSpPr>
        <p:spPr>
          <a:xfrm>
            <a:off x="6702275" y="4919350"/>
            <a:ext cx="2926200" cy="461700"/>
          </a:xfrm>
          <a:prstGeom prst="rect">
            <a:avLst/>
          </a:prstGeom>
          <a:noFill/>
          <a:ln>
            <a:noFill/>
          </a:ln>
        </p:spPr>
        <p:txBody>
          <a:bodyPr anchorCtr="0" anchor="ctr" bIns="0" lIns="0" spcFirstLastPara="1" rIns="0" wrap="square" tIns="0">
            <a:noAutofit/>
          </a:bodyPr>
          <a:lstStyle/>
          <a:p>
            <a:pPr indent="0" lvl="0" marL="0" rtl="0" algn="l">
              <a:lnSpc>
                <a:spcPct val="115000"/>
              </a:lnSpc>
              <a:spcBef>
                <a:spcPts val="1200"/>
              </a:spcBef>
              <a:spcAft>
                <a:spcPts val="1200"/>
              </a:spcAft>
              <a:buNone/>
            </a:pPr>
            <a:r>
              <a:rPr lang="en-US" sz="1600">
                <a:latin typeface="Sora"/>
                <a:ea typeface="Sora"/>
                <a:cs typeface="Sora"/>
                <a:sym typeface="Sora"/>
              </a:rPr>
              <a:t>D</a:t>
            </a:r>
            <a:r>
              <a:rPr lang="en-US" sz="1600">
                <a:latin typeface="Sora"/>
                <a:ea typeface="Sora"/>
                <a:cs typeface="Sora"/>
                <a:sym typeface="Sora"/>
              </a:rPr>
              <a:t>elegate cognition</a:t>
            </a:r>
            <a:endParaRPr sz="1600">
              <a:latin typeface="Sora"/>
              <a:ea typeface="Sora"/>
              <a:cs typeface="Sora"/>
              <a:sym typeface="Sora"/>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3" name="Shape 143"/>
        <p:cNvGrpSpPr/>
        <p:nvPr/>
      </p:nvGrpSpPr>
      <p:grpSpPr>
        <a:xfrm>
          <a:off x="0" y="0"/>
          <a:ext cx="0" cy="0"/>
          <a:chOff x="0" y="0"/>
          <a:chExt cx="0" cy="0"/>
        </a:xfrm>
      </p:grpSpPr>
      <p:sp>
        <p:nvSpPr>
          <p:cNvPr id="144" name="Google Shape;144;g3f6584d3290_0_110"/>
          <p:cNvSpPr txBox="1"/>
          <p:nvPr/>
        </p:nvSpPr>
        <p:spPr>
          <a:xfrm>
            <a:off x="513074" y="482625"/>
            <a:ext cx="9023400" cy="786600"/>
          </a:xfrm>
          <a:prstGeom prst="rect">
            <a:avLst/>
          </a:prstGeom>
          <a:noFill/>
          <a:ln>
            <a:noFill/>
          </a:ln>
        </p:spPr>
        <p:txBody>
          <a:bodyPr anchorCtr="0" anchor="t" bIns="50775" lIns="0" spcFirstLastPara="1" rIns="101575" wrap="square" tIns="0">
            <a:spAutoFit/>
          </a:bodyPr>
          <a:lstStyle/>
          <a:p>
            <a:pPr indent="0" lvl="0" marL="0" marR="0" rtl="0" algn="l">
              <a:lnSpc>
                <a:spcPct val="115000"/>
              </a:lnSpc>
              <a:spcBef>
                <a:spcPts val="2000"/>
              </a:spcBef>
              <a:spcAft>
                <a:spcPts val="444"/>
              </a:spcAft>
              <a:buClr>
                <a:schemeClr val="dk1"/>
              </a:buClr>
              <a:buSzPts val="1222"/>
              <a:buFont typeface="Arial"/>
              <a:buNone/>
            </a:pPr>
            <a:r>
              <a:rPr b="1" lang="en-US" sz="4777">
                <a:solidFill>
                  <a:schemeClr val="dk1"/>
                </a:solidFill>
                <a:latin typeface="Sora"/>
                <a:ea typeface="Sora"/>
                <a:cs typeface="Sora"/>
                <a:sym typeface="Sora"/>
              </a:rPr>
              <a:t>Directions</a:t>
            </a:r>
            <a:endParaRPr b="1" i="0" sz="6666" u="none" cap="none" strike="noStrike">
              <a:solidFill>
                <a:schemeClr val="dk1"/>
              </a:solidFill>
              <a:latin typeface="Sora"/>
              <a:ea typeface="Sora"/>
              <a:cs typeface="Sora"/>
              <a:sym typeface="Sora"/>
            </a:endParaRPr>
          </a:p>
        </p:txBody>
      </p:sp>
      <p:sp>
        <p:nvSpPr>
          <p:cNvPr id="145" name="Google Shape;145;g3f6584d3290_0_110"/>
          <p:cNvSpPr/>
          <p:nvPr/>
        </p:nvSpPr>
        <p:spPr>
          <a:xfrm>
            <a:off x="516286" y="2750433"/>
            <a:ext cx="106800" cy="614400"/>
          </a:xfrm>
          <a:prstGeom prst="rect">
            <a:avLst/>
          </a:prstGeom>
          <a:solidFill>
            <a:schemeClr val="accent4"/>
          </a:solidFill>
          <a:ln cap="flat" cmpd="sng" w="16475">
            <a:solidFill>
              <a:srgbClr val="FF6B45">
                <a:alpha val="0"/>
              </a:srgbClr>
            </a:solidFill>
            <a:prstDash val="solid"/>
            <a:round/>
            <a:headEnd len="sm" w="sm" type="none"/>
            <a:tailEnd len="sm" w="sm" type="none"/>
          </a:ln>
        </p:spPr>
        <p:txBody>
          <a:bodyPr anchorCtr="0" anchor="ctr" bIns="118575" lIns="118575" spcFirstLastPara="1" rIns="118575" wrap="square" tIns="118575">
            <a:noAutofit/>
          </a:bodyPr>
          <a:lstStyle/>
          <a:p>
            <a:pPr indent="0" lvl="0" marL="0" marR="0" rtl="0" algn="l">
              <a:lnSpc>
                <a:spcPct val="100000"/>
              </a:lnSpc>
              <a:spcBef>
                <a:spcPts val="0"/>
              </a:spcBef>
              <a:spcAft>
                <a:spcPts val="0"/>
              </a:spcAft>
              <a:buClr>
                <a:srgbClr val="000000"/>
              </a:buClr>
              <a:buSzPts val="1815"/>
              <a:buFont typeface="Arial"/>
              <a:buNone/>
            </a:pPr>
            <a:r>
              <a:t/>
            </a:r>
            <a:endParaRPr b="0" i="0" sz="1889" u="none" cap="none" strike="noStrike">
              <a:solidFill>
                <a:srgbClr val="000000"/>
              </a:solidFill>
              <a:latin typeface="Arial"/>
              <a:ea typeface="Arial"/>
              <a:cs typeface="Arial"/>
              <a:sym typeface="Arial"/>
            </a:endParaRPr>
          </a:p>
        </p:txBody>
      </p:sp>
      <p:sp>
        <p:nvSpPr>
          <p:cNvPr id="146" name="Google Shape;146;g3f6584d3290_0_110"/>
          <p:cNvSpPr/>
          <p:nvPr/>
        </p:nvSpPr>
        <p:spPr>
          <a:xfrm>
            <a:off x="513074" y="1882328"/>
            <a:ext cx="106800" cy="614400"/>
          </a:xfrm>
          <a:prstGeom prst="rect">
            <a:avLst/>
          </a:prstGeom>
          <a:solidFill>
            <a:srgbClr val="FF6B45"/>
          </a:solidFill>
          <a:ln cap="flat" cmpd="sng" w="16475">
            <a:solidFill>
              <a:srgbClr val="FF6B45">
                <a:alpha val="0"/>
              </a:srgbClr>
            </a:solidFill>
            <a:prstDash val="solid"/>
            <a:round/>
            <a:headEnd len="sm" w="sm" type="none"/>
            <a:tailEnd len="sm" w="sm" type="none"/>
          </a:ln>
        </p:spPr>
        <p:txBody>
          <a:bodyPr anchorCtr="0" anchor="ctr" bIns="118575" lIns="118575" spcFirstLastPara="1" rIns="118575" wrap="square" tIns="118575">
            <a:noAutofit/>
          </a:bodyPr>
          <a:lstStyle/>
          <a:p>
            <a:pPr indent="0" lvl="0" marL="0" marR="0" rtl="0" algn="l">
              <a:lnSpc>
                <a:spcPct val="100000"/>
              </a:lnSpc>
              <a:spcBef>
                <a:spcPts val="0"/>
              </a:spcBef>
              <a:spcAft>
                <a:spcPts val="0"/>
              </a:spcAft>
              <a:buClr>
                <a:srgbClr val="000000"/>
              </a:buClr>
              <a:buSzPts val="1815"/>
              <a:buFont typeface="Arial"/>
              <a:buNone/>
            </a:pPr>
            <a:r>
              <a:t/>
            </a:r>
            <a:endParaRPr b="0" i="0" sz="1889" u="none" cap="none" strike="noStrike">
              <a:solidFill>
                <a:srgbClr val="000000"/>
              </a:solidFill>
              <a:latin typeface="Arial"/>
              <a:ea typeface="Arial"/>
              <a:cs typeface="Arial"/>
              <a:sym typeface="Arial"/>
            </a:endParaRPr>
          </a:p>
        </p:txBody>
      </p:sp>
      <p:sp>
        <p:nvSpPr>
          <p:cNvPr id="147" name="Google Shape;147;g3f6584d3290_0_110"/>
          <p:cNvSpPr/>
          <p:nvPr/>
        </p:nvSpPr>
        <p:spPr>
          <a:xfrm>
            <a:off x="516283" y="3552721"/>
            <a:ext cx="106800" cy="614400"/>
          </a:xfrm>
          <a:prstGeom prst="rect">
            <a:avLst/>
          </a:prstGeom>
          <a:solidFill>
            <a:srgbClr val="7E2DFF"/>
          </a:solidFill>
          <a:ln cap="flat" cmpd="sng" w="16475">
            <a:solidFill>
              <a:srgbClr val="39C6E6">
                <a:alpha val="0"/>
              </a:srgbClr>
            </a:solidFill>
            <a:prstDash val="solid"/>
            <a:round/>
            <a:headEnd len="sm" w="sm" type="none"/>
            <a:tailEnd len="sm" w="sm" type="none"/>
          </a:ln>
        </p:spPr>
        <p:txBody>
          <a:bodyPr anchorCtr="0" anchor="ctr" bIns="118575" lIns="118575" spcFirstLastPara="1" rIns="118575" wrap="square" tIns="118575">
            <a:noAutofit/>
          </a:bodyPr>
          <a:lstStyle/>
          <a:p>
            <a:pPr indent="0" lvl="0" marL="0" marR="0" rtl="0" algn="l">
              <a:lnSpc>
                <a:spcPct val="100000"/>
              </a:lnSpc>
              <a:spcBef>
                <a:spcPts val="0"/>
              </a:spcBef>
              <a:spcAft>
                <a:spcPts val="0"/>
              </a:spcAft>
              <a:buClr>
                <a:srgbClr val="000000"/>
              </a:buClr>
              <a:buSzPts val="1815"/>
              <a:buFont typeface="Arial"/>
              <a:buNone/>
            </a:pPr>
            <a:r>
              <a:t/>
            </a:r>
            <a:endParaRPr b="0" i="0" sz="1889" u="none" cap="none" strike="noStrike">
              <a:solidFill>
                <a:srgbClr val="000000"/>
              </a:solidFill>
              <a:latin typeface="Arial"/>
              <a:ea typeface="Arial"/>
              <a:cs typeface="Arial"/>
              <a:sym typeface="Arial"/>
            </a:endParaRPr>
          </a:p>
        </p:txBody>
      </p:sp>
      <p:sp>
        <p:nvSpPr>
          <p:cNvPr id="148" name="Google Shape;148;g3f6584d3290_0_110"/>
          <p:cNvSpPr/>
          <p:nvPr/>
        </p:nvSpPr>
        <p:spPr>
          <a:xfrm>
            <a:off x="516283" y="4332076"/>
            <a:ext cx="106800" cy="614400"/>
          </a:xfrm>
          <a:prstGeom prst="rect">
            <a:avLst/>
          </a:prstGeom>
          <a:solidFill>
            <a:schemeClr val="accent6"/>
          </a:solidFill>
          <a:ln cap="flat" cmpd="sng" w="16475">
            <a:solidFill>
              <a:srgbClr val="39C6E6">
                <a:alpha val="0"/>
              </a:srgbClr>
            </a:solidFill>
            <a:prstDash val="solid"/>
            <a:round/>
            <a:headEnd len="sm" w="sm" type="none"/>
            <a:tailEnd len="sm" w="sm" type="none"/>
          </a:ln>
        </p:spPr>
        <p:txBody>
          <a:bodyPr anchorCtr="0" anchor="ctr" bIns="118575" lIns="118575" spcFirstLastPara="1" rIns="118575" wrap="square" tIns="118575">
            <a:noAutofit/>
          </a:bodyPr>
          <a:lstStyle/>
          <a:p>
            <a:pPr indent="0" lvl="0" marL="0" marR="0" rtl="0" algn="l">
              <a:lnSpc>
                <a:spcPct val="100000"/>
              </a:lnSpc>
              <a:spcBef>
                <a:spcPts val="0"/>
              </a:spcBef>
              <a:spcAft>
                <a:spcPts val="0"/>
              </a:spcAft>
              <a:buClr>
                <a:srgbClr val="000000"/>
              </a:buClr>
              <a:buSzPts val="1815"/>
              <a:buFont typeface="Arial"/>
              <a:buNone/>
            </a:pPr>
            <a:r>
              <a:t/>
            </a:r>
            <a:endParaRPr b="0" i="0" sz="1889" u="none" cap="none" strike="noStrike">
              <a:solidFill>
                <a:srgbClr val="000000"/>
              </a:solidFill>
              <a:latin typeface="Arial"/>
              <a:ea typeface="Arial"/>
              <a:cs typeface="Arial"/>
              <a:sym typeface="Arial"/>
            </a:endParaRPr>
          </a:p>
        </p:txBody>
      </p:sp>
      <p:sp>
        <p:nvSpPr>
          <p:cNvPr id="149" name="Google Shape;149;g3f6584d3290_0_110"/>
          <p:cNvSpPr txBox="1"/>
          <p:nvPr/>
        </p:nvSpPr>
        <p:spPr>
          <a:xfrm>
            <a:off x="820225" y="1946830"/>
            <a:ext cx="5906700" cy="485400"/>
          </a:xfrm>
          <a:prstGeom prst="rect">
            <a:avLst/>
          </a:prstGeom>
          <a:noFill/>
          <a:ln>
            <a:noFill/>
          </a:ln>
        </p:spPr>
        <p:txBody>
          <a:bodyPr anchorCtr="0" anchor="t" bIns="90750" lIns="90750" spcFirstLastPara="1" rIns="90750" wrap="square" tIns="90750">
            <a:noAutofit/>
          </a:bodyPr>
          <a:lstStyle/>
          <a:p>
            <a:pPr indent="0" lvl="0" marL="0" rtl="0" algn="l">
              <a:spcBef>
                <a:spcPts val="0"/>
              </a:spcBef>
              <a:spcAft>
                <a:spcPts val="0"/>
              </a:spcAft>
              <a:buNone/>
            </a:pPr>
            <a:r>
              <a:rPr lang="en-US" sz="2300">
                <a:solidFill>
                  <a:schemeClr val="dk1"/>
                </a:solidFill>
                <a:latin typeface="Sora"/>
                <a:ea typeface="Sora"/>
                <a:cs typeface="Sora"/>
                <a:sym typeface="Sora"/>
              </a:rPr>
              <a:t>Discuss the problem as a group </a:t>
            </a:r>
            <a:endParaRPr sz="1889">
              <a:solidFill>
                <a:schemeClr val="dk1"/>
              </a:solidFill>
              <a:latin typeface="Sora"/>
              <a:ea typeface="Sora"/>
              <a:cs typeface="Sora"/>
              <a:sym typeface="Sora"/>
            </a:endParaRPr>
          </a:p>
        </p:txBody>
      </p:sp>
      <p:sp>
        <p:nvSpPr>
          <p:cNvPr id="150" name="Google Shape;150;g3f6584d3290_0_110"/>
          <p:cNvSpPr txBox="1"/>
          <p:nvPr/>
        </p:nvSpPr>
        <p:spPr>
          <a:xfrm>
            <a:off x="832725" y="2773424"/>
            <a:ext cx="8384100" cy="485400"/>
          </a:xfrm>
          <a:prstGeom prst="rect">
            <a:avLst/>
          </a:prstGeom>
          <a:noFill/>
          <a:ln>
            <a:noFill/>
          </a:ln>
        </p:spPr>
        <p:txBody>
          <a:bodyPr anchorCtr="0" anchor="t" bIns="90750" lIns="90750" spcFirstLastPara="1" rIns="90750" wrap="square" tIns="90750">
            <a:noAutofit/>
          </a:bodyPr>
          <a:lstStyle/>
          <a:p>
            <a:pPr indent="0" lvl="0" marL="0" rtl="0" algn="l">
              <a:spcBef>
                <a:spcPts val="0"/>
              </a:spcBef>
              <a:spcAft>
                <a:spcPts val="0"/>
              </a:spcAft>
              <a:buNone/>
            </a:pPr>
            <a:r>
              <a:rPr lang="en-US" sz="2300">
                <a:solidFill>
                  <a:schemeClr val="dk1"/>
                </a:solidFill>
                <a:latin typeface="Sora"/>
                <a:ea typeface="Sora"/>
                <a:cs typeface="Sora"/>
                <a:sym typeface="Sora"/>
              </a:rPr>
              <a:t>Use AI to brainstorm ideas or gain new perspectives</a:t>
            </a:r>
            <a:endParaRPr sz="1889">
              <a:solidFill>
                <a:schemeClr val="dk1"/>
              </a:solidFill>
              <a:latin typeface="Sora"/>
              <a:ea typeface="Sora"/>
              <a:cs typeface="Sora"/>
              <a:sym typeface="Sora"/>
            </a:endParaRPr>
          </a:p>
        </p:txBody>
      </p:sp>
      <p:sp>
        <p:nvSpPr>
          <p:cNvPr id="151" name="Google Shape;151;g3f6584d3290_0_110"/>
          <p:cNvSpPr txBox="1"/>
          <p:nvPr/>
        </p:nvSpPr>
        <p:spPr>
          <a:xfrm>
            <a:off x="820225" y="3617273"/>
            <a:ext cx="5906700" cy="485400"/>
          </a:xfrm>
          <a:prstGeom prst="rect">
            <a:avLst/>
          </a:prstGeom>
          <a:noFill/>
          <a:ln>
            <a:noFill/>
          </a:ln>
        </p:spPr>
        <p:txBody>
          <a:bodyPr anchorCtr="0" anchor="t" bIns="90750" lIns="90750" spcFirstLastPara="1" rIns="90750" wrap="square" tIns="90750">
            <a:noAutofit/>
          </a:bodyPr>
          <a:lstStyle/>
          <a:p>
            <a:pPr indent="0" lvl="0" marL="0" rtl="0" algn="l">
              <a:spcBef>
                <a:spcPts val="0"/>
              </a:spcBef>
              <a:spcAft>
                <a:spcPts val="0"/>
              </a:spcAft>
              <a:buNone/>
            </a:pPr>
            <a:r>
              <a:rPr lang="en-US" sz="2300">
                <a:solidFill>
                  <a:schemeClr val="dk1"/>
                </a:solidFill>
                <a:latin typeface="Sora"/>
                <a:ea typeface="Sora"/>
                <a:cs typeface="Sora"/>
                <a:sym typeface="Sora"/>
              </a:rPr>
              <a:t>Review and refine AI's suggestions </a:t>
            </a:r>
            <a:endParaRPr i="0" sz="1889" u="none" cap="none" strike="noStrike">
              <a:solidFill>
                <a:schemeClr val="dk1"/>
              </a:solidFill>
              <a:latin typeface="Sora"/>
              <a:ea typeface="Sora"/>
              <a:cs typeface="Sora"/>
              <a:sym typeface="Sora"/>
            </a:endParaRPr>
          </a:p>
        </p:txBody>
      </p:sp>
      <p:sp>
        <p:nvSpPr>
          <p:cNvPr id="152" name="Google Shape;152;g3f6584d3290_0_110"/>
          <p:cNvSpPr txBox="1"/>
          <p:nvPr/>
        </p:nvSpPr>
        <p:spPr>
          <a:xfrm>
            <a:off x="820225" y="4396570"/>
            <a:ext cx="5906700" cy="485400"/>
          </a:xfrm>
          <a:prstGeom prst="rect">
            <a:avLst/>
          </a:prstGeom>
          <a:noFill/>
          <a:ln>
            <a:noFill/>
          </a:ln>
        </p:spPr>
        <p:txBody>
          <a:bodyPr anchorCtr="0" anchor="t" bIns="90750" lIns="90750" spcFirstLastPara="1" rIns="90750" wrap="square" tIns="90750">
            <a:noAutofit/>
          </a:bodyPr>
          <a:lstStyle/>
          <a:p>
            <a:pPr indent="0" lvl="0" marL="0" rtl="0" algn="l">
              <a:spcBef>
                <a:spcPts val="0"/>
              </a:spcBef>
              <a:spcAft>
                <a:spcPts val="0"/>
              </a:spcAft>
              <a:buNone/>
            </a:pPr>
            <a:r>
              <a:rPr lang="en-US" sz="2300">
                <a:solidFill>
                  <a:schemeClr val="dk1"/>
                </a:solidFill>
                <a:latin typeface="Sora"/>
                <a:ea typeface="Sora"/>
                <a:cs typeface="Sora"/>
                <a:sym typeface="Sora"/>
              </a:rPr>
              <a:t>Present your final solution</a:t>
            </a:r>
            <a:endParaRPr sz="1889">
              <a:solidFill>
                <a:schemeClr val="dk1"/>
              </a:solidFill>
              <a:latin typeface="Sora"/>
              <a:ea typeface="Sora"/>
              <a:cs typeface="Sora"/>
              <a:sym typeface="Sora"/>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7F8F5"/>
        </a:solidFill>
      </p:bgPr>
    </p:bg>
    <p:spTree>
      <p:nvGrpSpPr>
        <p:cNvPr id="157" name="Shape 157"/>
        <p:cNvGrpSpPr/>
        <p:nvPr/>
      </p:nvGrpSpPr>
      <p:grpSpPr>
        <a:xfrm>
          <a:off x="0" y="0"/>
          <a:ext cx="0" cy="0"/>
          <a:chOff x="0" y="0"/>
          <a:chExt cx="0" cy="0"/>
        </a:xfrm>
      </p:grpSpPr>
      <p:sp>
        <p:nvSpPr>
          <p:cNvPr id="158" name="Google Shape;158;g3f6584d3290_0_91"/>
          <p:cNvSpPr txBox="1"/>
          <p:nvPr/>
        </p:nvSpPr>
        <p:spPr>
          <a:xfrm>
            <a:off x="2200838" y="2647950"/>
            <a:ext cx="7869600" cy="708000"/>
          </a:xfrm>
          <a:prstGeom prst="rect">
            <a:avLst/>
          </a:prstGeom>
          <a:noFill/>
          <a:ln>
            <a:noFill/>
          </a:ln>
        </p:spPr>
        <p:txBody>
          <a:bodyPr anchorCtr="0" anchor="t" bIns="45700" lIns="0" spcFirstLastPara="1" rIns="91425" wrap="square" tIns="0">
            <a:spAutoFit/>
          </a:bodyPr>
          <a:lstStyle/>
          <a:p>
            <a:pPr indent="0" lvl="0" marL="0" marR="0" rtl="0" algn="ctr">
              <a:lnSpc>
                <a:spcPct val="115000"/>
              </a:lnSpc>
              <a:spcBef>
                <a:spcPts val="1800"/>
              </a:spcBef>
              <a:spcAft>
                <a:spcPts val="400"/>
              </a:spcAft>
              <a:buClr>
                <a:schemeClr val="dk1"/>
              </a:buClr>
              <a:buSzPts val="1100"/>
              <a:buFont typeface="Arial"/>
              <a:buNone/>
            </a:pPr>
            <a:r>
              <a:rPr b="1" i="0" lang="en-US" sz="4300" u="none" cap="none" strike="noStrike">
                <a:solidFill>
                  <a:schemeClr val="dk1"/>
                </a:solidFill>
                <a:latin typeface="Sora"/>
                <a:ea typeface="Sora"/>
                <a:cs typeface="Sora"/>
                <a:sym typeface="Sora"/>
              </a:rPr>
              <a:t>Breakout Room</a:t>
            </a:r>
            <a:endParaRPr sz="1200">
              <a:solidFill>
                <a:schemeClr val="dk1"/>
              </a:solidFill>
              <a:latin typeface="Sora"/>
              <a:ea typeface="Sora"/>
              <a:cs typeface="Sora"/>
              <a:sym typeface="Sora"/>
            </a:endParaRPr>
          </a:p>
        </p:txBody>
      </p:sp>
      <p:sp>
        <p:nvSpPr>
          <p:cNvPr id="159" name="Google Shape;159;g3f6584d3290_0_91"/>
          <p:cNvSpPr txBox="1"/>
          <p:nvPr/>
        </p:nvSpPr>
        <p:spPr>
          <a:xfrm>
            <a:off x="4669850" y="3429000"/>
            <a:ext cx="2931600" cy="3783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rPr b="1" i="0" lang="en-US" sz="1400" u="none" cap="none" strike="noStrike">
                <a:solidFill>
                  <a:srgbClr val="666666"/>
                </a:solidFill>
                <a:latin typeface="Sora"/>
                <a:ea typeface="Sora"/>
                <a:cs typeface="Sora"/>
                <a:sym typeface="Sora"/>
              </a:rPr>
              <a:t>Activity Duration: </a:t>
            </a:r>
            <a:r>
              <a:rPr lang="en-US">
                <a:solidFill>
                  <a:srgbClr val="666666"/>
                </a:solidFill>
                <a:latin typeface="Sora"/>
                <a:ea typeface="Sora"/>
                <a:cs typeface="Sora"/>
                <a:sym typeface="Sora"/>
              </a:rPr>
              <a:t>10</a:t>
            </a:r>
            <a:r>
              <a:rPr i="0" lang="en-US" sz="1400" u="none" cap="none" strike="noStrike">
                <a:solidFill>
                  <a:srgbClr val="666666"/>
                </a:solidFill>
                <a:latin typeface="Sora"/>
                <a:ea typeface="Sora"/>
                <a:cs typeface="Sora"/>
                <a:sym typeface="Sora"/>
              </a:rPr>
              <a:t> Minutes</a:t>
            </a:r>
            <a:endParaRPr i="0" sz="1400" u="none" cap="none" strike="noStrike">
              <a:solidFill>
                <a:srgbClr val="666666"/>
              </a:solidFill>
              <a:latin typeface="Sora"/>
              <a:ea typeface="Sora"/>
              <a:cs typeface="Sora"/>
              <a:sym typeface="Sora"/>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4" name="Shape 164"/>
        <p:cNvGrpSpPr/>
        <p:nvPr/>
      </p:nvGrpSpPr>
      <p:grpSpPr>
        <a:xfrm>
          <a:off x="0" y="0"/>
          <a:ext cx="0" cy="0"/>
          <a:chOff x="0" y="0"/>
          <a:chExt cx="0" cy="0"/>
        </a:xfrm>
      </p:grpSpPr>
      <p:sp>
        <p:nvSpPr>
          <p:cNvPr id="165" name="Google Shape;165;g3f6584d3290_0_105"/>
          <p:cNvSpPr txBox="1"/>
          <p:nvPr/>
        </p:nvSpPr>
        <p:spPr>
          <a:xfrm>
            <a:off x="347075" y="550125"/>
            <a:ext cx="11497500" cy="4983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1800"/>
              </a:spcBef>
              <a:spcAft>
                <a:spcPts val="400"/>
              </a:spcAft>
              <a:buClr>
                <a:schemeClr val="dk1"/>
              </a:buClr>
              <a:buSzPts val="1100"/>
              <a:buFont typeface="Arial"/>
              <a:buNone/>
            </a:pPr>
            <a:r>
              <a:rPr lang="en-US" sz="2100">
                <a:solidFill>
                  <a:schemeClr val="dk1"/>
                </a:solidFill>
                <a:latin typeface="Sora"/>
                <a:ea typeface="Sora"/>
                <a:cs typeface="Sora"/>
                <a:sym typeface="Sora"/>
              </a:rPr>
              <a:t>How to think with AI and not delegate cognition to AI?</a:t>
            </a:r>
            <a:endParaRPr sz="3700">
              <a:solidFill>
                <a:srgbClr val="333333"/>
              </a:solidFill>
              <a:latin typeface="Sora"/>
              <a:ea typeface="Sora"/>
              <a:cs typeface="Sora"/>
              <a:sym typeface="Sora"/>
            </a:endParaRPr>
          </a:p>
        </p:txBody>
      </p:sp>
      <p:sp>
        <p:nvSpPr>
          <p:cNvPr id="166" name="Google Shape;166;g3f6584d3290_0_105"/>
          <p:cNvSpPr/>
          <p:nvPr/>
        </p:nvSpPr>
        <p:spPr>
          <a:xfrm>
            <a:off x="448285" y="215898"/>
            <a:ext cx="4206300" cy="228600"/>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FF6B45"/>
              </a:buClr>
              <a:buSzPts val="900"/>
              <a:buFont typeface="Arial"/>
              <a:buNone/>
            </a:pPr>
            <a:r>
              <a:rPr b="1" lang="en-US" sz="1200">
                <a:solidFill>
                  <a:srgbClr val="FF6B45"/>
                </a:solidFill>
                <a:latin typeface="Open Sans"/>
                <a:ea typeface="Open Sans"/>
                <a:cs typeface="Open Sans"/>
                <a:sym typeface="Open Sans"/>
              </a:rPr>
              <a:t>PROMPT</a:t>
            </a:r>
            <a:endParaRPr b="1" i="0" sz="1200" u="none" cap="none" strike="noStrike">
              <a:solidFill>
                <a:schemeClr val="dk1"/>
              </a:solidFill>
              <a:latin typeface="Open Sans"/>
              <a:ea typeface="Open Sans"/>
              <a:cs typeface="Open Sans"/>
              <a:sym typeface="Open Sans"/>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7F8F5"/>
        </a:solidFill>
      </p:bgPr>
    </p:bg>
    <p:spTree>
      <p:nvGrpSpPr>
        <p:cNvPr id="171" name="Shape 171"/>
        <p:cNvGrpSpPr/>
        <p:nvPr/>
      </p:nvGrpSpPr>
      <p:grpSpPr>
        <a:xfrm>
          <a:off x="0" y="0"/>
          <a:ext cx="0" cy="0"/>
          <a:chOff x="0" y="0"/>
          <a:chExt cx="0" cy="0"/>
        </a:xfrm>
      </p:grpSpPr>
      <p:sp>
        <p:nvSpPr>
          <p:cNvPr id="172" name="Google Shape;172;g3f6584d3290_0_98"/>
          <p:cNvSpPr txBox="1"/>
          <p:nvPr/>
        </p:nvSpPr>
        <p:spPr>
          <a:xfrm>
            <a:off x="2200838" y="2647950"/>
            <a:ext cx="7869600" cy="708000"/>
          </a:xfrm>
          <a:prstGeom prst="rect">
            <a:avLst/>
          </a:prstGeom>
          <a:noFill/>
          <a:ln>
            <a:noFill/>
          </a:ln>
        </p:spPr>
        <p:txBody>
          <a:bodyPr anchorCtr="0" anchor="t" bIns="45700" lIns="0" spcFirstLastPara="1" rIns="91425" wrap="square" tIns="0">
            <a:spAutoFit/>
          </a:bodyPr>
          <a:lstStyle/>
          <a:p>
            <a:pPr indent="0" lvl="0" marL="0" marR="0" rtl="0" algn="ctr">
              <a:lnSpc>
                <a:spcPct val="115000"/>
              </a:lnSpc>
              <a:spcBef>
                <a:spcPts val="1800"/>
              </a:spcBef>
              <a:spcAft>
                <a:spcPts val="400"/>
              </a:spcAft>
              <a:buClr>
                <a:schemeClr val="dk1"/>
              </a:buClr>
              <a:buSzPts val="1100"/>
              <a:buFont typeface="Arial"/>
              <a:buNone/>
            </a:pPr>
            <a:r>
              <a:rPr b="1" i="0" lang="en-US" sz="4300" u="none" cap="none" strike="noStrike">
                <a:solidFill>
                  <a:schemeClr val="dk1"/>
                </a:solidFill>
                <a:latin typeface="Arial"/>
                <a:ea typeface="Arial"/>
                <a:cs typeface="Arial"/>
                <a:sym typeface="Arial"/>
              </a:rPr>
              <a:t>Discussion</a:t>
            </a:r>
            <a:endParaRPr b="1" i="0" sz="6000" u="none" cap="none" strike="noStrike">
              <a:solidFill>
                <a:schemeClr val="dk1"/>
              </a:solidFill>
              <a:latin typeface="Arial"/>
              <a:ea typeface="Arial"/>
              <a:cs typeface="Arial"/>
              <a:sym typeface="Arial"/>
            </a:endParaRPr>
          </a:p>
        </p:txBody>
      </p:sp>
      <p:sp>
        <p:nvSpPr>
          <p:cNvPr id="173" name="Google Shape;173;g3f6584d3290_0_98"/>
          <p:cNvSpPr txBox="1"/>
          <p:nvPr/>
        </p:nvSpPr>
        <p:spPr>
          <a:xfrm>
            <a:off x="4733888" y="3429000"/>
            <a:ext cx="2803500" cy="3783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rPr b="1" i="0" lang="en-US" sz="1400" u="none" cap="none" strike="noStrike">
                <a:solidFill>
                  <a:srgbClr val="888888"/>
                </a:solidFill>
                <a:latin typeface="Arial"/>
                <a:ea typeface="Arial"/>
                <a:cs typeface="Arial"/>
                <a:sym typeface="Arial"/>
              </a:rPr>
              <a:t>Activity Duration: </a:t>
            </a:r>
            <a:r>
              <a:rPr b="0" i="0" lang="en-US" sz="1400" u="none" cap="none" strike="noStrike">
                <a:solidFill>
                  <a:srgbClr val="888888"/>
                </a:solidFill>
                <a:latin typeface="Arial"/>
                <a:ea typeface="Arial"/>
                <a:cs typeface="Arial"/>
                <a:sym typeface="Arial"/>
              </a:rPr>
              <a:t>5 Minutes</a:t>
            </a:r>
            <a:endParaRPr b="0" i="0" sz="1400" u="none" cap="none" strike="noStrike">
              <a:solidFill>
                <a:srgbClr val="888888"/>
              </a:solidFill>
              <a:latin typeface="Arial"/>
              <a:ea typeface="Arial"/>
              <a:cs typeface="Arial"/>
              <a:sym typeface="Arial"/>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2026-06-17T04:13:49Z</dcterms:created>
  <dc:creator>OpenAI</dc:creator>
</cp:coreProperties>
</file>