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 id="2147483675" r:id="rId2"/>
    <p:sldMasterId id="2147483689" r:id="rId3"/>
  </p:sldMasterIdLst>
  <p:notesMasterIdLst>
    <p:notesMasterId r:id="rId42"/>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7" r:id="rId41"/>
  </p:sldIdLst>
  <p:sldSz cx="12192000" cy="6858000"/>
  <p:notesSz cx="6858000" cy="12192000"/>
  <p:embeddedFontLst>
    <p:embeddedFont>
      <p:font typeface="Open Sans" panose="020B0606030504020204" pitchFamily="34" charset="0"/>
      <p:regular r:id="rId43"/>
      <p:bold r:id="rId44"/>
      <p:italic r:id="rId45"/>
      <p:boldItalic r:id="rId46"/>
    </p:embeddedFont>
    <p:embeddedFont>
      <p:font typeface="Sora" panose="020B0604020202020204" charset="0"/>
      <p:regular r:id="rId47"/>
      <p:bold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747775"/>
          </p15:clr>
        </p15:guide>
        <p15:guide id="3" orient="horz" pos="280">
          <p15:clr>
            <a:srgbClr val="747775"/>
          </p15:clr>
        </p15:guide>
        <p15:guide id="4" orient="horz" pos="750">
          <p15:clr>
            <a:srgbClr val="747775"/>
          </p15:clr>
        </p15:guide>
        <p15:guide id="5" orient="horz" pos="986">
          <p15:clr>
            <a:srgbClr val="747775"/>
          </p15:clr>
        </p15:guide>
        <p15:guide id="6" orient="horz" pos="396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iehGu/IU1QMNvL4xo5B9maAZ5MD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guide orient="horz" pos="2160"/>
        <p:guide pos="3840"/>
        <p:guide orient="horz" pos="280"/>
        <p:guide orient="horz" pos="750"/>
        <p:guide orient="horz" pos="986"/>
        <p:guide orient="horz" pos="39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5.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2.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5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f13de36e3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g3f13de36e3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f834259caa_4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f834259caa_4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g3f834259caa_4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f834259caa_4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f834259caa_4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g3f834259caa_4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f834259caa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3f834259caa_4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g3f834259caa_4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f755716d05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g3f755716d05_0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3" name="Google Shape;373;g3f755716d05_0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fab9692273_0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g3fab9692273_0_1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3fab9692273_0_1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f755716d05_0_5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3f755716d05_0_5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g3f755716d05_0_5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f834259caa_3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3f834259caa_3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g3f834259caa_3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f834259caa_3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3f834259caa_3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g3f834259caa_3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fab9692273_0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3fab9692273_0_2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3fab9692273_0_2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fac3ec968c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fac3ec968c_0_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g3fac3ec968c_0_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97c48fb1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3f97c48fb1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g3f97c48fb1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f834259caa_3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3f834259caa_3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g3f834259caa_3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f755716d05_0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g3f755716d05_0_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g3f755716d05_0_1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f755716d05_0_3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g3f755716d05_0_3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g3f755716d05_0_3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fac3ec968c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3fac3ec968c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g3fac3ec968c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f834259caa_3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3f834259caa_3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g3f834259caa_3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f834259caa_3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g3f834259caa_3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g3f834259caa_3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fab9692273_0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g3fab9692273_0_2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g3fab9692273_0_2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fac3ec968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3fac3ec968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g3fac3ec968c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f755716d05_0_4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g3f755716d05_0_4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2" name="Google Shape;602;g3f755716d05_0_4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f63ac4e93a_1_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300"/>
          </a:p>
        </p:txBody>
      </p:sp>
      <p:sp>
        <p:nvSpPr>
          <p:cNvPr id="607" name="Google Shape;607;g3f63ac4e93a_1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eda57aeb02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g3eda57aeb02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g3eda57aeb02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f63ac4e93a_1_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300"/>
          </a:p>
        </p:txBody>
      </p:sp>
      <p:sp>
        <p:nvSpPr>
          <p:cNvPr id="627" name="Google Shape;627;g3f63ac4e93a_1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0" name="Google Shape;650;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1" name="Google Shape;651;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f97ba63f32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g3f97ba63f32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g3f97ba63f32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f2cbaa029f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4" name="Google Shape;684;g3f2cbaa029f_0_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5" name="Google Shape;685;g3f2cbaa029f_0_1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3f63418f6d4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g3f63418f6d4_0_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
          </a:p>
        </p:txBody>
      </p:sp>
      <p:sp>
        <p:nvSpPr>
          <p:cNvPr id="701" name="Google Shape;701;g3f63418f6d4_0_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3f987c9b991_0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8" name="Google Shape;718;g3f987c9b991_0_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
          </a:p>
        </p:txBody>
      </p:sp>
      <p:sp>
        <p:nvSpPr>
          <p:cNvPr id="719" name="Google Shape;719;g3f987c9b991_0_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3f94e90e0e6_0_4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Google Shape;737;g3f94e90e0e6_0_4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8" name="Google Shape;738;g3f94e90e0e6_0_4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3f834259caa_0_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1" name="Google Shape;751;g3f834259caa_0_4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g3f834259caa_0_4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3f97c48fb16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g3f97c48fb16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9" name="Google Shape;789;g3f97c48fb16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f9502ba78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marL="457200" lvl="0" indent="-292100" algn="l" rtl="0">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marL="0" lvl="0" indent="0" algn="l" rtl="0">
              <a:lnSpc>
                <a:spcPct val="100000"/>
              </a:lnSpc>
              <a:spcBef>
                <a:spcPts val="0"/>
              </a:spcBef>
              <a:spcAft>
                <a:spcPts val="0"/>
              </a:spcAft>
              <a:buSzPts val="1400"/>
              <a:buNone/>
            </a:pPr>
            <a:endParaRPr sz="300"/>
          </a:p>
        </p:txBody>
      </p:sp>
      <p:sp>
        <p:nvSpPr>
          <p:cNvPr id="301" name="Google Shape;301;g3f9502ba78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fab9692273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3fab9692273_0_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g3fab9692273_0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f755716d05_0_3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3f755716d05_0_3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3f755716d05_0_3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f755716d05_0_6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3f755716d05_0_6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g3f755716d05_0_6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755716d05_0_6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g3f755716d05_0_6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g3f755716d05_0_6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3f834259caa_4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3f834259caa_4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g3f834259caa_4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6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2"/>
        <p:cNvGrpSpPr/>
        <p:nvPr/>
      </p:nvGrpSpPr>
      <p:grpSpPr>
        <a:xfrm>
          <a:off x="0" y="0"/>
          <a:ext cx="0" cy="0"/>
          <a:chOff x="0" y="0"/>
          <a:chExt cx="0" cy="0"/>
        </a:xfrm>
      </p:grpSpPr>
      <p:sp>
        <p:nvSpPr>
          <p:cNvPr id="103" name="Google Shape;103;g3f96a1e32f2_0_46"/>
          <p:cNvSpPr txBox="1">
            <a:spLocks noGrp="1"/>
          </p:cNvSpPr>
          <p:nvPr>
            <p:ph type="title"/>
          </p:nvPr>
        </p:nvSpPr>
        <p:spPr>
          <a:xfrm>
            <a:off x="839766"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3f96a1e32f2_0_46"/>
          <p:cNvSpPr txBox="1">
            <a:spLocks noGrp="1"/>
          </p:cNvSpPr>
          <p:nvPr>
            <p:ph type="body" idx="1"/>
          </p:nvPr>
        </p:nvSpPr>
        <p:spPr>
          <a:xfrm>
            <a:off x="5183050" y="987425"/>
            <a:ext cx="61719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333333"/>
              </a:buClr>
              <a:buSzPts val="3200"/>
              <a:buChar char="•"/>
              <a:defRPr sz="3200"/>
            </a:lvl1pPr>
            <a:lvl2pPr marL="914400" lvl="1" indent="-406400" algn="l">
              <a:lnSpc>
                <a:spcPct val="90000"/>
              </a:lnSpc>
              <a:spcBef>
                <a:spcPts val="500"/>
              </a:spcBef>
              <a:spcAft>
                <a:spcPts val="0"/>
              </a:spcAft>
              <a:buClr>
                <a:srgbClr val="333333"/>
              </a:buClr>
              <a:buSzPts val="2800"/>
              <a:buChar char="•"/>
              <a:defRPr sz="2800"/>
            </a:lvl2pPr>
            <a:lvl3pPr marL="1371600" lvl="2" indent="-381000" algn="l">
              <a:lnSpc>
                <a:spcPct val="90000"/>
              </a:lnSpc>
              <a:spcBef>
                <a:spcPts val="500"/>
              </a:spcBef>
              <a:spcAft>
                <a:spcPts val="0"/>
              </a:spcAft>
              <a:buClr>
                <a:srgbClr val="333333"/>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5" name="Google Shape;105;g3f96a1e32f2_0_46"/>
          <p:cNvSpPr txBox="1">
            <a:spLocks noGrp="1"/>
          </p:cNvSpPr>
          <p:nvPr>
            <p:ph type="body" idx="2"/>
          </p:nvPr>
        </p:nvSpPr>
        <p:spPr>
          <a:xfrm>
            <a:off x="839766"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1600"/>
              <a:buNone/>
              <a:defRPr sz="1600"/>
            </a:lvl1pPr>
            <a:lvl2pPr marL="914400" lvl="1" indent="-228600" algn="l">
              <a:lnSpc>
                <a:spcPct val="90000"/>
              </a:lnSpc>
              <a:spcBef>
                <a:spcPts val="500"/>
              </a:spcBef>
              <a:spcAft>
                <a:spcPts val="0"/>
              </a:spcAft>
              <a:buClr>
                <a:srgbClr val="333333"/>
              </a:buClr>
              <a:buSzPts val="1400"/>
              <a:buNone/>
              <a:defRPr sz="1400"/>
            </a:lvl2pPr>
            <a:lvl3pPr marL="1371600" lvl="2" indent="-228600" algn="l">
              <a:lnSpc>
                <a:spcPct val="90000"/>
              </a:lnSpc>
              <a:spcBef>
                <a:spcPts val="500"/>
              </a:spcBef>
              <a:spcAft>
                <a:spcPts val="0"/>
              </a:spcAft>
              <a:buClr>
                <a:srgbClr val="333333"/>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106" name="Google Shape;106;g3f96a1e32f2_0_46"/>
          <p:cNvCxnSpPr/>
          <p:nvPr/>
        </p:nvCxnSpPr>
        <p:spPr>
          <a:xfrm>
            <a:off x="838178" y="2057400"/>
            <a:ext cx="3933600" cy="0"/>
          </a:xfrm>
          <a:prstGeom prst="straightConnector1">
            <a:avLst/>
          </a:prstGeom>
          <a:noFill/>
          <a:ln w="9525" cap="flat" cmpd="sng">
            <a:solidFill>
              <a:schemeClr val="dk1"/>
            </a:solidFill>
            <a:prstDash val="solid"/>
            <a:miter lim="0"/>
            <a:headEnd type="none" w="sm" len="sm"/>
            <a:tailEnd type="none" w="sm" len="sm"/>
          </a:ln>
        </p:spPr>
      </p:cxnSp>
      <p:sp>
        <p:nvSpPr>
          <p:cNvPr id="107" name="Google Shape;107;g3f96a1e32f2_0_46"/>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8"/>
        <p:cNvGrpSpPr/>
        <p:nvPr/>
      </p:nvGrpSpPr>
      <p:grpSpPr>
        <a:xfrm>
          <a:off x="0" y="0"/>
          <a:ext cx="0" cy="0"/>
          <a:chOff x="0" y="0"/>
          <a:chExt cx="0" cy="0"/>
        </a:xfrm>
      </p:grpSpPr>
      <p:sp>
        <p:nvSpPr>
          <p:cNvPr id="109" name="Google Shape;109;g3f96a1e32f2_0_52"/>
          <p:cNvSpPr txBox="1">
            <a:spLocks noGrp="1"/>
          </p:cNvSpPr>
          <p:nvPr>
            <p:ph type="title"/>
          </p:nvPr>
        </p:nvSpPr>
        <p:spPr>
          <a:xfrm>
            <a:off x="839766"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3f96a1e32f2_0_52"/>
          <p:cNvSpPr>
            <a:spLocks noGrp="1"/>
          </p:cNvSpPr>
          <p:nvPr>
            <p:ph type="pic" idx="2"/>
          </p:nvPr>
        </p:nvSpPr>
        <p:spPr>
          <a:xfrm>
            <a:off x="5183050" y="987425"/>
            <a:ext cx="6171900" cy="4873500"/>
          </a:xfrm>
          <a:prstGeom prst="rect">
            <a:avLst/>
          </a:prstGeom>
          <a:noFill/>
          <a:ln>
            <a:noFill/>
          </a:ln>
        </p:spPr>
      </p:sp>
      <p:sp>
        <p:nvSpPr>
          <p:cNvPr id="111" name="Google Shape;111;g3f96a1e32f2_0_52"/>
          <p:cNvSpPr txBox="1">
            <a:spLocks noGrp="1"/>
          </p:cNvSpPr>
          <p:nvPr>
            <p:ph type="body" idx="1"/>
          </p:nvPr>
        </p:nvSpPr>
        <p:spPr>
          <a:xfrm>
            <a:off x="839766"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1600"/>
              <a:buNone/>
              <a:defRPr sz="1600"/>
            </a:lvl1pPr>
            <a:lvl2pPr marL="914400" lvl="1" indent="-228600" algn="l">
              <a:lnSpc>
                <a:spcPct val="90000"/>
              </a:lnSpc>
              <a:spcBef>
                <a:spcPts val="500"/>
              </a:spcBef>
              <a:spcAft>
                <a:spcPts val="0"/>
              </a:spcAft>
              <a:buClr>
                <a:srgbClr val="333333"/>
              </a:buClr>
              <a:buSzPts val="1400"/>
              <a:buNone/>
              <a:defRPr sz="1400"/>
            </a:lvl2pPr>
            <a:lvl3pPr marL="1371600" lvl="2" indent="-228600" algn="l">
              <a:lnSpc>
                <a:spcPct val="90000"/>
              </a:lnSpc>
              <a:spcBef>
                <a:spcPts val="500"/>
              </a:spcBef>
              <a:spcAft>
                <a:spcPts val="0"/>
              </a:spcAft>
              <a:buClr>
                <a:srgbClr val="333333"/>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112" name="Google Shape;112;g3f96a1e32f2_0_52"/>
          <p:cNvCxnSpPr/>
          <p:nvPr/>
        </p:nvCxnSpPr>
        <p:spPr>
          <a:xfrm>
            <a:off x="838178" y="2057400"/>
            <a:ext cx="3933600" cy="0"/>
          </a:xfrm>
          <a:prstGeom prst="straightConnector1">
            <a:avLst/>
          </a:prstGeom>
          <a:noFill/>
          <a:ln w="9525" cap="flat" cmpd="sng">
            <a:solidFill>
              <a:schemeClr val="dk1"/>
            </a:solidFill>
            <a:prstDash val="solid"/>
            <a:miter lim="0"/>
            <a:headEnd type="none" w="sm" len="sm"/>
            <a:tailEnd type="none" w="sm" len="sm"/>
          </a:ln>
        </p:spPr>
      </p:cxnSp>
      <p:sp>
        <p:nvSpPr>
          <p:cNvPr id="113" name="Google Shape;113;g3f96a1e32f2_0_52"/>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4"/>
        <p:cNvGrpSpPr/>
        <p:nvPr/>
      </p:nvGrpSpPr>
      <p:grpSpPr>
        <a:xfrm>
          <a:off x="0" y="0"/>
          <a:ext cx="0" cy="0"/>
          <a:chOff x="0" y="0"/>
          <a:chExt cx="0" cy="0"/>
        </a:xfrm>
      </p:grpSpPr>
      <p:sp>
        <p:nvSpPr>
          <p:cNvPr id="115" name="Google Shape;115;g3f96a1e32f2_0_58"/>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g3f96a1e32f2_0_58"/>
          <p:cNvSpPr txBox="1">
            <a:spLocks noGrp="1"/>
          </p:cNvSpPr>
          <p:nvPr>
            <p:ph type="body" idx="1"/>
          </p:nvPr>
        </p:nvSpPr>
        <p:spPr>
          <a:xfrm rot="5400000">
            <a:off x="3972597" y="-1204001"/>
            <a:ext cx="4246500" cy="10515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7" name="Google Shape;117;g3f96a1e32f2_0_58"/>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118" name="Google Shape;118;g3f96a1e32f2_0_58"/>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9"/>
        <p:cNvGrpSpPr/>
        <p:nvPr/>
      </p:nvGrpSpPr>
      <p:grpSpPr>
        <a:xfrm>
          <a:off x="0" y="0"/>
          <a:ext cx="0" cy="0"/>
          <a:chOff x="0" y="0"/>
          <a:chExt cx="0" cy="0"/>
        </a:xfrm>
      </p:grpSpPr>
      <p:sp>
        <p:nvSpPr>
          <p:cNvPr id="120" name="Google Shape;120;g3f96a1e32f2_0_63"/>
          <p:cNvSpPr txBox="1">
            <a:spLocks noGrp="1"/>
          </p:cNvSpPr>
          <p:nvPr>
            <p:ph type="title"/>
          </p:nvPr>
        </p:nvSpPr>
        <p:spPr>
          <a:xfrm rot="5400000">
            <a:off x="7133097"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3f96a1e32f2_0_63"/>
          <p:cNvSpPr txBox="1">
            <a:spLocks noGrp="1"/>
          </p:cNvSpPr>
          <p:nvPr>
            <p:ph type="body" idx="1"/>
          </p:nvPr>
        </p:nvSpPr>
        <p:spPr>
          <a:xfrm rot="5400000">
            <a:off x="1799321" y="-595925"/>
            <a:ext cx="5811900" cy="7734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g3f96a1e32f2_0_63"/>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31"/>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32"/>
        <p:cNvGrpSpPr/>
        <p:nvPr/>
      </p:nvGrpSpPr>
      <p:grpSpPr>
        <a:xfrm>
          <a:off x="0" y="0"/>
          <a:ext cx="0" cy="0"/>
          <a:chOff x="0" y="0"/>
          <a:chExt cx="0" cy="0"/>
        </a:xfrm>
      </p:grpSpPr>
      <p:sp>
        <p:nvSpPr>
          <p:cNvPr id="133" name="Google Shape;133;g3f834259caa_0_135"/>
          <p:cNvSpPr txBox="1"/>
          <p:nvPr/>
        </p:nvSpPr>
        <p:spPr>
          <a:xfrm>
            <a:off x="449250" y="3295650"/>
            <a:ext cx="5646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Sora"/>
              <a:ea typeface="Sora"/>
              <a:cs typeface="Sora"/>
              <a:sym typeface="Sora"/>
            </a:endParaRPr>
          </a:p>
        </p:txBody>
      </p:sp>
      <p:pic>
        <p:nvPicPr>
          <p:cNvPr id="134" name="Google Shape;134;g3f834259caa_0_135"/>
          <p:cNvPicPr preferRelativeResize="0"/>
          <p:nvPr/>
        </p:nvPicPr>
        <p:blipFill rotWithShape="1">
          <a:blip r:embed="rId2">
            <a:alphaModFix/>
          </a:blip>
          <a:srcRect/>
          <a:stretch/>
        </p:blipFill>
        <p:spPr>
          <a:xfrm>
            <a:off x="0" y="-1"/>
            <a:ext cx="12191674" cy="6918202"/>
          </a:xfrm>
          <a:prstGeom prst="rect">
            <a:avLst/>
          </a:prstGeom>
          <a:noFill/>
          <a:ln>
            <a:noFill/>
          </a:ln>
        </p:spPr>
      </p:pic>
      <p:pic>
        <p:nvPicPr>
          <p:cNvPr id="135" name="Google Shape;135;g3f834259caa_0_135"/>
          <p:cNvPicPr preferRelativeResize="0"/>
          <p:nvPr/>
        </p:nvPicPr>
        <p:blipFill rotWithShape="1">
          <a:blip r:embed="rId3">
            <a:alphaModFix/>
          </a:blip>
          <a:srcRect/>
          <a:stretch/>
        </p:blipFill>
        <p:spPr>
          <a:xfrm>
            <a:off x="252966" y="229104"/>
            <a:ext cx="2185368" cy="864220"/>
          </a:xfrm>
          <a:prstGeom prst="rect">
            <a:avLst/>
          </a:prstGeom>
          <a:noFill/>
          <a:ln>
            <a:noFill/>
          </a:ln>
        </p:spPr>
      </p:pic>
      <p:pic>
        <p:nvPicPr>
          <p:cNvPr id="136" name="Google Shape;136;g3f834259caa_0_135"/>
          <p:cNvPicPr preferRelativeResize="0"/>
          <p:nvPr/>
        </p:nvPicPr>
        <p:blipFill rotWithShape="1">
          <a:blip r:embed="rId4">
            <a:alphaModFix/>
          </a:blip>
          <a:srcRect/>
          <a:stretch/>
        </p:blipFill>
        <p:spPr>
          <a:xfrm>
            <a:off x="2399715" y="332873"/>
            <a:ext cx="1837284" cy="6566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7"/>
        <p:cNvGrpSpPr/>
        <p:nvPr/>
      </p:nvGrpSpPr>
      <p:grpSpPr>
        <a:xfrm>
          <a:off x="0" y="0"/>
          <a:ext cx="0" cy="0"/>
          <a:chOff x="0" y="0"/>
          <a:chExt cx="0" cy="0"/>
        </a:xfrm>
      </p:grpSpPr>
      <p:sp>
        <p:nvSpPr>
          <p:cNvPr id="138" name="Google Shape;138;g3f834259caa_0_140"/>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3f834259caa_0_140"/>
          <p:cNvSpPr txBox="1">
            <a:spLocks noGrp="1"/>
          </p:cNvSpPr>
          <p:nvPr>
            <p:ph type="body" idx="1"/>
          </p:nvPr>
        </p:nvSpPr>
        <p:spPr>
          <a:xfrm>
            <a:off x="838178" y="1930399"/>
            <a:ext cx="10515300" cy="4246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333333"/>
              </a:buClr>
              <a:buSzPts val="2800"/>
              <a:buChar char="•"/>
              <a:defRPr sz="2800"/>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40" name="Google Shape;140;g3f834259caa_0_140"/>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141" name="Google Shape;141;g3f834259caa_0_140"/>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2"/>
        <p:cNvGrpSpPr/>
        <p:nvPr/>
      </p:nvGrpSpPr>
      <p:grpSpPr>
        <a:xfrm>
          <a:off x="0" y="0"/>
          <a:ext cx="0" cy="0"/>
          <a:chOff x="0" y="0"/>
          <a:chExt cx="0" cy="0"/>
        </a:xfrm>
      </p:grpSpPr>
      <p:sp>
        <p:nvSpPr>
          <p:cNvPr id="143" name="Google Shape;143;g3f834259caa_0_145"/>
          <p:cNvSpPr txBox="1">
            <a:spLocks noGrp="1"/>
          </p:cNvSpPr>
          <p:nvPr>
            <p:ph type="title"/>
          </p:nvPr>
        </p:nvSpPr>
        <p:spPr>
          <a:xfrm>
            <a:off x="831828" y="1709738"/>
            <a:ext cx="105153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g3f834259caa_0_145"/>
          <p:cNvSpPr txBox="1">
            <a:spLocks noGrp="1"/>
          </p:cNvSpPr>
          <p:nvPr>
            <p:ph type="body" idx="1"/>
          </p:nvPr>
        </p:nvSpPr>
        <p:spPr>
          <a:xfrm>
            <a:off x="831828" y="4589463"/>
            <a:ext cx="105153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2400"/>
              <a:buNone/>
              <a:defRPr sz="2400">
                <a:solidFill>
                  <a:srgbClr val="333333"/>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5" name="Google Shape;145;g3f834259caa_0_145"/>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6"/>
        <p:cNvGrpSpPr/>
        <p:nvPr/>
      </p:nvGrpSpPr>
      <p:grpSpPr>
        <a:xfrm>
          <a:off x="0" y="0"/>
          <a:ext cx="0" cy="0"/>
          <a:chOff x="0" y="0"/>
          <a:chExt cx="0" cy="0"/>
        </a:xfrm>
      </p:grpSpPr>
      <p:sp>
        <p:nvSpPr>
          <p:cNvPr id="147" name="Google Shape;147;g3f834259caa_0_149"/>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3f834259caa_0_149"/>
          <p:cNvSpPr txBox="1">
            <a:spLocks noGrp="1"/>
          </p:cNvSpPr>
          <p:nvPr>
            <p:ph type="body" idx="1"/>
          </p:nvPr>
        </p:nvSpPr>
        <p:spPr>
          <a:xfrm>
            <a:off x="838178"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g3f834259caa_0_149"/>
          <p:cNvSpPr txBox="1">
            <a:spLocks noGrp="1"/>
          </p:cNvSpPr>
          <p:nvPr>
            <p:ph type="body" idx="2"/>
          </p:nvPr>
        </p:nvSpPr>
        <p:spPr>
          <a:xfrm>
            <a:off x="6172035"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0" name="Google Shape;150;g3f834259caa_0_149"/>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151" name="Google Shape;151;g3f834259caa_0_149"/>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2"/>
        <p:cNvGrpSpPr/>
        <p:nvPr/>
      </p:nvGrpSpPr>
      <p:grpSpPr>
        <a:xfrm>
          <a:off x="0" y="0"/>
          <a:ext cx="0" cy="0"/>
          <a:chOff x="0" y="0"/>
          <a:chExt cx="0" cy="0"/>
        </a:xfrm>
      </p:grpSpPr>
      <p:sp>
        <p:nvSpPr>
          <p:cNvPr id="153" name="Google Shape;153;g3f834259caa_0_155"/>
          <p:cNvSpPr txBox="1">
            <a:spLocks noGrp="1"/>
          </p:cNvSpPr>
          <p:nvPr>
            <p:ph type="title"/>
          </p:nvPr>
        </p:nvSpPr>
        <p:spPr>
          <a:xfrm>
            <a:off x="839766"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g3f834259caa_0_155"/>
          <p:cNvSpPr txBox="1">
            <a:spLocks noGrp="1"/>
          </p:cNvSpPr>
          <p:nvPr>
            <p:ph type="body" idx="1"/>
          </p:nvPr>
        </p:nvSpPr>
        <p:spPr>
          <a:xfrm>
            <a:off x="839766" y="1681163"/>
            <a:ext cx="51576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33333"/>
              </a:buClr>
              <a:buSzPts val="2400"/>
              <a:buNone/>
              <a:defRPr sz="2400" b="1"/>
            </a:lvl1pPr>
            <a:lvl2pPr marL="914400" lvl="1" indent="-228600" algn="l">
              <a:lnSpc>
                <a:spcPct val="90000"/>
              </a:lnSpc>
              <a:spcBef>
                <a:spcPts val="500"/>
              </a:spcBef>
              <a:spcAft>
                <a:spcPts val="0"/>
              </a:spcAft>
              <a:buClr>
                <a:srgbClr val="333333"/>
              </a:buClr>
              <a:buSzPts val="2000"/>
              <a:buNone/>
              <a:defRPr sz="2000" b="1"/>
            </a:lvl2pPr>
            <a:lvl3pPr marL="1371600" lvl="2" indent="-228600" algn="l">
              <a:lnSpc>
                <a:spcPct val="90000"/>
              </a:lnSpc>
              <a:spcBef>
                <a:spcPts val="500"/>
              </a:spcBef>
              <a:spcAft>
                <a:spcPts val="0"/>
              </a:spcAft>
              <a:buClr>
                <a:srgbClr val="333333"/>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5" name="Google Shape;155;g3f834259caa_0_155"/>
          <p:cNvSpPr txBox="1">
            <a:spLocks noGrp="1"/>
          </p:cNvSpPr>
          <p:nvPr>
            <p:ph type="body" idx="2"/>
          </p:nvPr>
        </p:nvSpPr>
        <p:spPr>
          <a:xfrm>
            <a:off x="839766" y="2505075"/>
            <a:ext cx="51576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g3f834259caa_0_155"/>
          <p:cNvSpPr txBox="1">
            <a:spLocks noGrp="1"/>
          </p:cNvSpPr>
          <p:nvPr>
            <p:ph type="body" idx="3"/>
          </p:nvPr>
        </p:nvSpPr>
        <p:spPr>
          <a:xfrm>
            <a:off x="6172035"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33333"/>
              </a:buClr>
              <a:buSzPts val="2400"/>
              <a:buNone/>
              <a:defRPr sz="2400" b="1"/>
            </a:lvl1pPr>
            <a:lvl2pPr marL="914400" lvl="1" indent="-228600" algn="l">
              <a:lnSpc>
                <a:spcPct val="90000"/>
              </a:lnSpc>
              <a:spcBef>
                <a:spcPts val="500"/>
              </a:spcBef>
              <a:spcAft>
                <a:spcPts val="0"/>
              </a:spcAft>
              <a:buClr>
                <a:srgbClr val="333333"/>
              </a:buClr>
              <a:buSzPts val="2000"/>
              <a:buNone/>
              <a:defRPr sz="2000" b="1"/>
            </a:lvl2pPr>
            <a:lvl3pPr marL="1371600" lvl="2" indent="-228600" algn="l">
              <a:lnSpc>
                <a:spcPct val="90000"/>
              </a:lnSpc>
              <a:spcBef>
                <a:spcPts val="500"/>
              </a:spcBef>
              <a:spcAft>
                <a:spcPts val="0"/>
              </a:spcAft>
              <a:buClr>
                <a:srgbClr val="333333"/>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7" name="Google Shape;157;g3f834259caa_0_155"/>
          <p:cNvSpPr txBox="1">
            <a:spLocks noGrp="1"/>
          </p:cNvSpPr>
          <p:nvPr>
            <p:ph type="body" idx="4"/>
          </p:nvPr>
        </p:nvSpPr>
        <p:spPr>
          <a:xfrm>
            <a:off x="6172035"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8" name="Google Shape;158;g3f834259caa_0_155"/>
          <p:cNvCxnSpPr/>
          <p:nvPr/>
        </p:nvCxnSpPr>
        <p:spPr>
          <a:xfrm>
            <a:off x="838178" y="1657351"/>
            <a:ext cx="10515300" cy="0"/>
          </a:xfrm>
          <a:prstGeom prst="straightConnector1">
            <a:avLst/>
          </a:prstGeom>
          <a:noFill/>
          <a:ln w="9525" cap="flat" cmpd="sng">
            <a:solidFill>
              <a:schemeClr val="dk1"/>
            </a:solidFill>
            <a:prstDash val="solid"/>
            <a:miter lim="0"/>
            <a:headEnd type="none" w="sm" len="sm"/>
            <a:tailEnd type="none" w="sm" len="sm"/>
          </a:ln>
        </p:spPr>
      </p:cxnSp>
      <p:sp>
        <p:nvSpPr>
          <p:cNvPr id="159" name="Google Shape;159;g3f834259caa_0_155"/>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64"/>
        <p:cNvGrpSpPr/>
        <p:nvPr/>
      </p:nvGrpSpPr>
      <p:grpSpPr>
        <a:xfrm>
          <a:off x="0" y="0"/>
          <a:ext cx="0" cy="0"/>
          <a:chOff x="0" y="0"/>
          <a:chExt cx="0" cy="0"/>
        </a:xfrm>
      </p:grpSpPr>
      <p:sp>
        <p:nvSpPr>
          <p:cNvPr id="65" name="Google Shape;65;g3f96a1e32f2_0_8"/>
          <p:cNvSpPr txBox="1"/>
          <p:nvPr/>
        </p:nvSpPr>
        <p:spPr>
          <a:xfrm>
            <a:off x="449250" y="3295650"/>
            <a:ext cx="5646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Sora"/>
              <a:ea typeface="Sora"/>
              <a:cs typeface="Sora"/>
              <a:sym typeface="Sora"/>
            </a:endParaRPr>
          </a:p>
        </p:txBody>
      </p:sp>
      <p:pic>
        <p:nvPicPr>
          <p:cNvPr id="66" name="Google Shape;66;g3f96a1e32f2_0_8"/>
          <p:cNvPicPr preferRelativeResize="0"/>
          <p:nvPr/>
        </p:nvPicPr>
        <p:blipFill rotWithShape="1">
          <a:blip r:embed="rId2">
            <a:alphaModFix/>
          </a:blip>
          <a:srcRect/>
          <a:stretch/>
        </p:blipFill>
        <p:spPr>
          <a:xfrm>
            <a:off x="0" y="-1"/>
            <a:ext cx="12191674" cy="6918202"/>
          </a:xfrm>
          <a:prstGeom prst="rect">
            <a:avLst/>
          </a:prstGeom>
          <a:noFill/>
          <a:ln>
            <a:noFill/>
          </a:ln>
        </p:spPr>
      </p:pic>
      <p:pic>
        <p:nvPicPr>
          <p:cNvPr id="67" name="Google Shape;67;g3f96a1e32f2_0_8"/>
          <p:cNvPicPr preferRelativeResize="0"/>
          <p:nvPr/>
        </p:nvPicPr>
        <p:blipFill rotWithShape="1">
          <a:blip r:embed="rId3">
            <a:alphaModFix/>
          </a:blip>
          <a:srcRect/>
          <a:stretch/>
        </p:blipFill>
        <p:spPr>
          <a:xfrm>
            <a:off x="252966" y="229104"/>
            <a:ext cx="2185368" cy="864220"/>
          </a:xfrm>
          <a:prstGeom prst="rect">
            <a:avLst/>
          </a:prstGeom>
          <a:noFill/>
          <a:ln>
            <a:noFill/>
          </a:ln>
        </p:spPr>
      </p:pic>
      <p:pic>
        <p:nvPicPr>
          <p:cNvPr id="68" name="Google Shape;68;g3f96a1e32f2_0_8"/>
          <p:cNvPicPr preferRelativeResize="0"/>
          <p:nvPr/>
        </p:nvPicPr>
        <p:blipFill rotWithShape="1">
          <a:blip r:embed="rId4">
            <a:alphaModFix/>
          </a:blip>
          <a:srcRect/>
          <a:stretch/>
        </p:blipFill>
        <p:spPr>
          <a:xfrm>
            <a:off x="2399715" y="332873"/>
            <a:ext cx="1837284" cy="6566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0"/>
        <p:cNvGrpSpPr/>
        <p:nvPr/>
      </p:nvGrpSpPr>
      <p:grpSpPr>
        <a:xfrm>
          <a:off x="0" y="0"/>
          <a:ext cx="0" cy="0"/>
          <a:chOff x="0" y="0"/>
          <a:chExt cx="0" cy="0"/>
        </a:xfrm>
      </p:grpSpPr>
      <p:sp>
        <p:nvSpPr>
          <p:cNvPr id="161" name="Google Shape;161;g3f834259caa_0_163"/>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2" name="Google Shape;162;g3f834259caa_0_163"/>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163" name="Google Shape;163;g3f834259caa_0_163"/>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4"/>
        <p:cNvGrpSpPr/>
        <p:nvPr/>
      </p:nvGrpSpPr>
      <p:grpSpPr>
        <a:xfrm>
          <a:off x="0" y="0"/>
          <a:ext cx="0" cy="0"/>
          <a:chOff x="0" y="0"/>
          <a:chExt cx="0" cy="0"/>
        </a:xfrm>
      </p:grpSpPr>
      <p:sp>
        <p:nvSpPr>
          <p:cNvPr id="165" name="Google Shape;165;g3f834259caa_0_167"/>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66"/>
        <p:cNvGrpSpPr/>
        <p:nvPr/>
      </p:nvGrpSpPr>
      <p:grpSpPr>
        <a:xfrm>
          <a:off x="0" y="0"/>
          <a:ext cx="0" cy="0"/>
          <a:chOff x="0" y="0"/>
          <a:chExt cx="0" cy="0"/>
        </a:xfrm>
      </p:grpSpPr>
      <p:sp>
        <p:nvSpPr>
          <p:cNvPr id="167" name="Google Shape;167;g3f834259caa_0_169"/>
          <p:cNvSpPr>
            <a:spLocks noGrp="1"/>
          </p:cNvSpPr>
          <p:nvPr>
            <p:ph type="media" idx="2"/>
          </p:nvPr>
        </p:nvSpPr>
        <p:spPr>
          <a:xfrm>
            <a:off x="838178" y="1878013"/>
            <a:ext cx="7786500" cy="44070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rgbClr val="333333"/>
              </a:buClr>
              <a:buSzPts val="2800"/>
              <a:buFont typeface="Arial"/>
              <a:buChar char="•"/>
              <a:defRPr sz="2800" b="0" i="0" u="none" strike="noStrike" cap="none">
                <a:solidFill>
                  <a:srgbClr val="333333"/>
                </a:solidFill>
                <a:latin typeface="Open Sans"/>
                <a:ea typeface="Open Sans"/>
                <a:cs typeface="Open Sans"/>
                <a:sym typeface="Open Sans"/>
              </a:defRPr>
            </a:lvl1pPr>
            <a:lvl2pPr marR="0" lvl="1" algn="l">
              <a:lnSpc>
                <a:spcPct val="90000"/>
              </a:lnSpc>
              <a:spcBef>
                <a:spcPts val="500"/>
              </a:spcBef>
              <a:spcAft>
                <a:spcPts val="0"/>
              </a:spcAft>
              <a:buClr>
                <a:srgbClr val="333333"/>
              </a:buClr>
              <a:buSzPts val="2000"/>
              <a:buFont typeface="Arial"/>
              <a:buChar char="•"/>
              <a:defRPr sz="2000" b="0" i="0" u="none" strike="noStrike" cap="none">
                <a:solidFill>
                  <a:srgbClr val="333333"/>
                </a:solidFill>
                <a:latin typeface="Open Sans"/>
                <a:ea typeface="Open Sans"/>
                <a:cs typeface="Open Sans"/>
                <a:sym typeface="Open Sans"/>
              </a:defRPr>
            </a:lvl2pPr>
            <a:lvl3pPr marR="0" lvl="2" algn="l">
              <a:lnSpc>
                <a:spcPct val="90000"/>
              </a:lnSpc>
              <a:spcBef>
                <a:spcPts val="500"/>
              </a:spcBef>
              <a:spcAft>
                <a:spcPts val="0"/>
              </a:spcAft>
              <a:buClr>
                <a:srgbClr val="333333"/>
              </a:buClr>
              <a:buSzPts val="1200"/>
              <a:buFont typeface="Arial"/>
              <a:buChar char="•"/>
              <a:defRPr sz="1200" b="0" i="0" u="none" strike="noStrike" cap="none">
                <a:solidFill>
                  <a:srgbClr val="333333"/>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g3f834259caa_0_169"/>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g3f834259caa_0_169"/>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0"/>
        <p:cNvGrpSpPr/>
        <p:nvPr/>
      </p:nvGrpSpPr>
      <p:grpSpPr>
        <a:xfrm>
          <a:off x="0" y="0"/>
          <a:ext cx="0" cy="0"/>
          <a:chOff x="0" y="0"/>
          <a:chExt cx="0" cy="0"/>
        </a:xfrm>
      </p:grpSpPr>
      <p:sp>
        <p:nvSpPr>
          <p:cNvPr id="171" name="Google Shape;171;g3f834259caa_0_173"/>
          <p:cNvSpPr txBox="1">
            <a:spLocks noGrp="1"/>
          </p:cNvSpPr>
          <p:nvPr>
            <p:ph type="title"/>
          </p:nvPr>
        </p:nvSpPr>
        <p:spPr>
          <a:xfrm>
            <a:off x="839766"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g3f834259caa_0_173"/>
          <p:cNvSpPr txBox="1">
            <a:spLocks noGrp="1"/>
          </p:cNvSpPr>
          <p:nvPr>
            <p:ph type="body" idx="1"/>
          </p:nvPr>
        </p:nvSpPr>
        <p:spPr>
          <a:xfrm>
            <a:off x="5183050" y="987425"/>
            <a:ext cx="61719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333333"/>
              </a:buClr>
              <a:buSzPts val="3200"/>
              <a:buChar char="•"/>
              <a:defRPr sz="3200"/>
            </a:lvl1pPr>
            <a:lvl2pPr marL="914400" lvl="1" indent="-406400" algn="l">
              <a:lnSpc>
                <a:spcPct val="90000"/>
              </a:lnSpc>
              <a:spcBef>
                <a:spcPts val="500"/>
              </a:spcBef>
              <a:spcAft>
                <a:spcPts val="0"/>
              </a:spcAft>
              <a:buClr>
                <a:srgbClr val="333333"/>
              </a:buClr>
              <a:buSzPts val="2800"/>
              <a:buChar char="•"/>
              <a:defRPr sz="2800"/>
            </a:lvl2pPr>
            <a:lvl3pPr marL="1371600" lvl="2" indent="-381000" algn="l">
              <a:lnSpc>
                <a:spcPct val="90000"/>
              </a:lnSpc>
              <a:spcBef>
                <a:spcPts val="500"/>
              </a:spcBef>
              <a:spcAft>
                <a:spcPts val="0"/>
              </a:spcAft>
              <a:buClr>
                <a:srgbClr val="333333"/>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3" name="Google Shape;173;g3f834259caa_0_173"/>
          <p:cNvSpPr txBox="1">
            <a:spLocks noGrp="1"/>
          </p:cNvSpPr>
          <p:nvPr>
            <p:ph type="body" idx="2"/>
          </p:nvPr>
        </p:nvSpPr>
        <p:spPr>
          <a:xfrm>
            <a:off x="839766"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1600"/>
              <a:buNone/>
              <a:defRPr sz="1600"/>
            </a:lvl1pPr>
            <a:lvl2pPr marL="914400" lvl="1" indent="-228600" algn="l">
              <a:lnSpc>
                <a:spcPct val="90000"/>
              </a:lnSpc>
              <a:spcBef>
                <a:spcPts val="500"/>
              </a:spcBef>
              <a:spcAft>
                <a:spcPts val="0"/>
              </a:spcAft>
              <a:buClr>
                <a:srgbClr val="333333"/>
              </a:buClr>
              <a:buSzPts val="1400"/>
              <a:buNone/>
              <a:defRPr sz="1400"/>
            </a:lvl2pPr>
            <a:lvl3pPr marL="1371600" lvl="2" indent="-228600" algn="l">
              <a:lnSpc>
                <a:spcPct val="90000"/>
              </a:lnSpc>
              <a:spcBef>
                <a:spcPts val="500"/>
              </a:spcBef>
              <a:spcAft>
                <a:spcPts val="0"/>
              </a:spcAft>
              <a:buClr>
                <a:srgbClr val="333333"/>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174" name="Google Shape;174;g3f834259caa_0_173"/>
          <p:cNvCxnSpPr/>
          <p:nvPr/>
        </p:nvCxnSpPr>
        <p:spPr>
          <a:xfrm>
            <a:off x="838178" y="2057400"/>
            <a:ext cx="3933600" cy="0"/>
          </a:xfrm>
          <a:prstGeom prst="straightConnector1">
            <a:avLst/>
          </a:prstGeom>
          <a:noFill/>
          <a:ln w="9525" cap="flat" cmpd="sng">
            <a:solidFill>
              <a:schemeClr val="dk1"/>
            </a:solidFill>
            <a:prstDash val="solid"/>
            <a:miter lim="0"/>
            <a:headEnd type="none" w="sm" len="sm"/>
            <a:tailEnd type="none" w="sm" len="sm"/>
          </a:ln>
        </p:spPr>
      </p:cxnSp>
      <p:sp>
        <p:nvSpPr>
          <p:cNvPr id="175" name="Google Shape;175;g3f834259caa_0_173"/>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6"/>
        <p:cNvGrpSpPr/>
        <p:nvPr/>
      </p:nvGrpSpPr>
      <p:grpSpPr>
        <a:xfrm>
          <a:off x="0" y="0"/>
          <a:ext cx="0" cy="0"/>
          <a:chOff x="0" y="0"/>
          <a:chExt cx="0" cy="0"/>
        </a:xfrm>
      </p:grpSpPr>
      <p:sp>
        <p:nvSpPr>
          <p:cNvPr id="177" name="Google Shape;177;g3f834259caa_0_179"/>
          <p:cNvSpPr txBox="1">
            <a:spLocks noGrp="1"/>
          </p:cNvSpPr>
          <p:nvPr>
            <p:ph type="title"/>
          </p:nvPr>
        </p:nvSpPr>
        <p:spPr>
          <a:xfrm>
            <a:off x="839766"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g3f834259caa_0_179"/>
          <p:cNvSpPr>
            <a:spLocks noGrp="1"/>
          </p:cNvSpPr>
          <p:nvPr>
            <p:ph type="pic" idx="2"/>
          </p:nvPr>
        </p:nvSpPr>
        <p:spPr>
          <a:xfrm>
            <a:off x="5183050" y="987425"/>
            <a:ext cx="6171900" cy="4873500"/>
          </a:xfrm>
          <a:prstGeom prst="rect">
            <a:avLst/>
          </a:prstGeom>
          <a:noFill/>
          <a:ln>
            <a:noFill/>
          </a:ln>
        </p:spPr>
      </p:sp>
      <p:sp>
        <p:nvSpPr>
          <p:cNvPr id="179" name="Google Shape;179;g3f834259caa_0_179"/>
          <p:cNvSpPr txBox="1">
            <a:spLocks noGrp="1"/>
          </p:cNvSpPr>
          <p:nvPr>
            <p:ph type="body" idx="1"/>
          </p:nvPr>
        </p:nvSpPr>
        <p:spPr>
          <a:xfrm>
            <a:off x="839766"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1600"/>
              <a:buNone/>
              <a:defRPr sz="1600"/>
            </a:lvl1pPr>
            <a:lvl2pPr marL="914400" lvl="1" indent="-228600" algn="l">
              <a:lnSpc>
                <a:spcPct val="90000"/>
              </a:lnSpc>
              <a:spcBef>
                <a:spcPts val="500"/>
              </a:spcBef>
              <a:spcAft>
                <a:spcPts val="0"/>
              </a:spcAft>
              <a:buClr>
                <a:srgbClr val="333333"/>
              </a:buClr>
              <a:buSzPts val="1400"/>
              <a:buNone/>
              <a:defRPr sz="1400"/>
            </a:lvl2pPr>
            <a:lvl3pPr marL="1371600" lvl="2" indent="-228600" algn="l">
              <a:lnSpc>
                <a:spcPct val="90000"/>
              </a:lnSpc>
              <a:spcBef>
                <a:spcPts val="500"/>
              </a:spcBef>
              <a:spcAft>
                <a:spcPts val="0"/>
              </a:spcAft>
              <a:buClr>
                <a:srgbClr val="333333"/>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180" name="Google Shape;180;g3f834259caa_0_179"/>
          <p:cNvCxnSpPr/>
          <p:nvPr/>
        </p:nvCxnSpPr>
        <p:spPr>
          <a:xfrm>
            <a:off x="838178" y="2057400"/>
            <a:ext cx="3933600" cy="0"/>
          </a:xfrm>
          <a:prstGeom prst="straightConnector1">
            <a:avLst/>
          </a:prstGeom>
          <a:noFill/>
          <a:ln w="9525" cap="flat" cmpd="sng">
            <a:solidFill>
              <a:schemeClr val="dk1"/>
            </a:solidFill>
            <a:prstDash val="solid"/>
            <a:miter lim="0"/>
            <a:headEnd type="none" w="sm" len="sm"/>
            <a:tailEnd type="none" w="sm" len="sm"/>
          </a:ln>
        </p:spPr>
      </p:cxnSp>
      <p:sp>
        <p:nvSpPr>
          <p:cNvPr id="181" name="Google Shape;181;g3f834259caa_0_179"/>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2"/>
        <p:cNvGrpSpPr/>
        <p:nvPr/>
      </p:nvGrpSpPr>
      <p:grpSpPr>
        <a:xfrm>
          <a:off x="0" y="0"/>
          <a:ext cx="0" cy="0"/>
          <a:chOff x="0" y="0"/>
          <a:chExt cx="0" cy="0"/>
        </a:xfrm>
      </p:grpSpPr>
      <p:sp>
        <p:nvSpPr>
          <p:cNvPr id="183" name="Google Shape;183;g3f834259caa_0_185"/>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g3f834259caa_0_185"/>
          <p:cNvSpPr txBox="1">
            <a:spLocks noGrp="1"/>
          </p:cNvSpPr>
          <p:nvPr>
            <p:ph type="body" idx="1"/>
          </p:nvPr>
        </p:nvSpPr>
        <p:spPr>
          <a:xfrm rot="5400000">
            <a:off x="3972597" y="-1204001"/>
            <a:ext cx="4246500" cy="10515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5" name="Google Shape;185;g3f834259caa_0_185"/>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186" name="Google Shape;186;g3f834259caa_0_185"/>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7"/>
        <p:cNvGrpSpPr/>
        <p:nvPr/>
      </p:nvGrpSpPr>
      <p:grpSpPr>
        <a:xfrm>
          <a:off x="0" y="0"/>
          <a:ext cx="0" cy="0"/>
          <a:chOff x="0" y="0"/>
          <a:chExt cx="0" cy="0"/>
        </a:xfrm>
      </p:grpSpPr>
      <p:sp>
        <p:nvSpPr>
          <p:cNvPr id="188" name="Google Shape;188;g3f834259caa_0_190"/>
          <p:cNvSpPr txBox="1">
            <a:spLocks noGrp="1"/>
          </p:cNvSpPr>
          <p:nvPr>
            <p:ph type="title"/>
          </p:nvPr>
        </p:nvSpPr>
        <p:spPr>
          <a:xfrm rot="5400000">
            <a:off x="7133097"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g3f834259caa_0_190"/>
          <p:cNvSpPr txBox="1">
            <a:spLocks noGrp="1"/>
          </p:cNvSpPr>
          <p:nvPr>
            <p:ph type="body" idx="1"/>
          </p:nvPr>
        </p:nvSpPr>
        <p:spPr>
          <a:xfrm rot="5400000">
            <a:off x="1799321" y="-595925"/>
            <a:ext cx="5811900" cy="7734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g3f834259caa_0_190"/>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99"/>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200"/>
        <p:cNvGrpSpPr/>
        <p:nvPr/>
      </p:nvGrpSpPr>
      <p:grpSpPr>
        <a:xfrm>
          <a:off x="0" y="0"/>
          <a:ext cx="0" cy="0"/>
          <a:chOff x="0" y="0"/>
          <a:chExt cx="0" cy="0"/>
        </a:xfrm>
      </p:grpSpPr>
      <p:sp>
        <p:nvSpPr>
          <p:cNvPr id="201" name="Google Shape;201;g3f834259caa_0_445"/>
          <p:cNvSpPr txBox="1"/>
          <p:nvPr/>
        </p:nvSpPr>
        <p:spPr>
          <a:xfrm>
            <a:off x="449250" y="3295650"/>
            <a:ext cx="5646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Sora"/>
              <a:ea typeface="Sora"/>
              <a:cs typeface="Sora"/>
              <a:sym typeface="Sora"/>
            </a:endParaRPr>
          </a:p>
        </p:txBody>
      </p:sp>
      <p:pic>
        <p:nvPicPr>
          <p:cNvPr id="202" name="Google Shape;202;g3f834259caa_0_445"/>
          <p:cNvPicPr preferRelativeResize="0"/>
          <p:nvPr/>
        </p:nvPicPr>
        <p:blipFill rotWithShape="1">
          <a:blip r:embed="rId2">
            <a:alphaModFix/>
          </a:blip>
          <a:srcRect/>
          <a:stretch/>
        </p:blipFill>
        <p:spPr>
          <a:xfrm>
            <a:off x="0" y="-1"/>
            <a:ext cx="12191674" cy="6918202"/>
          </a:xfrm>
          <a:prstGeom prst="rect">
            <a:avLst/>
          </a:prstGeom>
          <a:noFill/>
          <a:ln>
            <a:noFill/>
          </a:ln>
        </p:spPr>
      </p:pic>
      <p:pic>
        <p:nvPicPr>
          <p:cNvPr id="203" name="Google Shape;203;g3f834259caa_0_445"/>
          <p:cNvPicPr preferRelativeResize="0"/>
          <p:nvPr/>
        </p:nvPicPr>
        <p:blipFill rotWithShape="1">
          <a:blip r:embed="rId3">
            <a:alphaModFix/>
          </a:blip>
          <a:srcRect/>
          <a:stretch/>
        </p:blipFill>
        <p:spPr>
          <a:xfrm>
            <a:off x="252966" y="229104"/>
            <a:ext cx="2185368" cy="864220"/>
          </a:xfrm>
          <a:prstGeom prst="rect">
            <a:avLst/>
          </a:prstGeom>
          <a:noFill/>
          <a:ln>
            <a:noFill/>
          </a:ln>
        </p:spPr>
      </p:pic>
      <p:pic>
        <p:nvPicPr>
          <p:cNvPr id="204" name="Google Shape;204;g3f834259caa_0_445"/>
          <p:cNvPicPr preferRelativeResize="0"/>
          <p:nvPr/>
        </p:nvPicPr>
        <p:blipFill rotWithShape="1">
          <a:blip r:embed="rId4">
            <a:alphaModFix/>
          </a:blip>
          <a:srcRect/>
          <a:stretch/>
        </p:blipFill>
        <p:spPr>
          <a:xfrm>
            <a:off x="2399715" y="332873"/>
            <a:ext cx="1837284" cy="65668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5"/>
        <p:cNvGrpSpPr/>
        <p:nvPr/>
      </p:nvGrpSpPr>
      <p:grpSpPr>
        <a:xfrm>
          <a:off x="0" y="0"/>
          <a:ext cx="0" cy="0"/>
          <a:chOff x="0" y="0"/>
          <a:chExt cx="0" cy="0"/>
        </a:xfrm>
      </p:grpSpPr>
      <p:sp>
        <p:nvSpPr>
          <p:cNvPr id="206" name="Google Shape;206;g3f834259caa_0_450"/>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g3f834259caa_0_450"/>
          <p:cNvSpPr txBox="1">
            <a:spLocks noGrp="1"/>
          </p:cNvSpPr>
          <p:nvPr>
            <p:ph type="body" idx="1"/>
          </p:nvPr>
        </p:nvSpPr>
        <p:spPr>
          <a:xfrm>
            <a:off x="838178" y="1930399"/>
            <a:ext cx="10515300" cy="4246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333333"/>
              </a:buClr>
              <a:buSzPts val="2800"/>
              <a:buChar char="•"/>
              <a:defRPr sz="2800"/>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8" name="Google Shape;208;g3f834259caa_0_450"/>
          <p:cNvCxnSpPr/>
          <p:nvPr/>
        </p:nvCxnSpPr>
        <p:spPr>
          <a:xfrm>
            <a:off x="838178" y="1690688"/>
            <a:ext cx="10515300" cy="0"/>
          </a:xfrm>
          <a:prstGeom prst="straightConnector1">
            <a:avLst/>
          </a:prstGeom>
          <a:noFill/>
          <a:ln w="9525" cap="flat" cmpd="sng">
            <a:solidFill>
              <a:schemeClr val="dk1"/>
            </a:solidFill>
            <a:prstDash val="solid"/>
            <a:miter lim="80"/>
            <a:headEnd type="none" w="sm" len="sm"/>
            <a:tailEnd type="none" w="sm" len="sm"/>
          </a:ln>
        </p:spPr>
      </p:cxnSp>
      <p:sp>
        <p:nvSpPr>
          <p:cNvPr id="209" name="Google Shape;209;g3f834259caa_0_450"/>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9"/>
        <p:cNvGrpSpPr/>
        <p:nvPr/>
      </p:nvGrpSpPr>
      <p:grpSpPr>
        <a:xfrm>
          <a:off x="0" y="0"/>
          <a:ext cx="0" cy="0"/>
          <a:chOff x="0" y="0"/>
          <a:chExt cx="0" cy="0"/>
        </a:xfrm>
      </p:grpSpPr>
      <p:sp>
        <p:nvSpPr>
          <p:cNvPr id="70" name="Google Shape;70;g3f96a1e32f2_0_13"/>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3f96a1e32f2_0_13"/>
          <p:cNvSpPr txBox="1">
            <a:spLocks noGrp="1"/>
          </p:cNvSpPr>
          <p:nvPr>
            <p:ph type="body" idx="1"/>
          </p:nvPr>
        </p:nvSpPr>
        <p:spPr>
          <a:xfrm>
            <a:off x="838178" y="1930399"/>
            <a:ext cx="10515300" cy="4246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333333"/>
              </a:buClr>
              <a:buSzPts val="2800"/>
              <a:buChar char="•"/>
              <a:defRPr sz="2800"/>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2" name="Google Shape;72;g3f96a1e32f2_0_13"/>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73" name="Google Shape;73;g3f96a1e32f2_0_13"/>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0"/>
        <p:cNvGrpSpPr/>
        <p:nvPr/>
      </p:nvGrpSpPr>
      <p:grpSpPr>
        <a:xfrm>
          <a:off x="0" y="0"/>
          <a:ext cx="0" cy="0"/>
          <a:chOff x="0" y="0"/>
          <a:chExt cx="0" cy="0"/>
        </a:xfrm>
      </p:grpSpPr>
      <p:sp>
        <p:nvSpPr>
          <p:cNvPr id="211" name="Google Shape;211;g3f834259caa_0_455"/>
          <p:cNvSpPr txBox="1">
            <a:spLocks noGrp="1"/>
          </p:cNvSpPr>
          <p:nvPr>
            <p:ph type="title"/>
          </p:nvPr>
        </p:nvSpPr>
        <p:spPr>
          <a:xfrm>
            <a:off x="831828" y="1709738"/>
            <a:ext cx="105153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g3f834259caa_0_455"/>
          <p:cNvSpPr txBox="1">
            <a:spLocks noGrp="1"/>
          </p:cNvSpPr>
          <p:nvPr>
            <p:ph type="body" idx="1"/>
          </p:nvPr>
        </p:nvSpPr>
        <p:spPr>
          <a:xfrm>
            <a:off x="831828" y="4589463"/>
            <a:ext cx="105153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2400"/>
              <a:buNone/>
              <a:defRPr sz="2400">
                <a:solidFill>
                  <a:srgbClr val="333333"/>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3" name="Google Shape;213;g3f834259caa_0_455"/>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4"/>
        <p:cNvGrpSpPr/>
        <p:nvPr/>
      </p:nvGrpSpPr>
      <p:grpSpPr>
        <a:xfrm>
          <a:off x="0" y="0"/>
          <a:ext cx="0" cy="0"/>
          <a:chOff x="0" y="0"/>
          <a:chExt cx="0" cy="0"/>
        </a:xfrm>
      </p:grpSpPr>
      <p:sp>
        <p:nvSpPr>
          <p:cNvPr id="215" name="Google Shape;215;g3f834259caa_0_459"/>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g3f834259caa_0_459"/>
          <p:cNvSpPr txBox="1">
            <a:spLocks noGrp="1"/>
          </p:cNvSpPr>
          <p:nvPr>
            <p:ph type="body" idx="1"/>
          </p:nvPr>
        </p:nvSpPr>
        <p:spPr>
          <a:xfrm>
            <a:off x="838178"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g3f834259caa_0_459"/>
          <p:cNvSpPr txBox="1">
            <a:spLocks noGrp="1"/>
          </p:cNvSpPr>
          <p:nvPr>
            <p:ph type="body" idx="2"/>
          </p:nvPr>
        </p:nvSpPr>
        <p:spPr>
          <a:xfrm>
            <a:off x="6172035"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8" name="Google Shape;218;g3f834259caa_0_459"/>
          <p:cNvCxnSpPr/>
          <p:nvPr/>
        </p:nvCxnSpPr>
        <p:spPr>
          <a:xfrm>
            <a:off x="838178" y="1690688"/>
            <a:ext cx="10515300" cy="0"/>
          </a:xfrm>
          <a:prstGeom prst="straightConnector1">
            <a:avLst/>
          </a:prstGeom>
          <a:noFill/>
          <a:ln w="9525" cap="flat" cmpd="sng">
            <a:solidFill>
              <a:schemeClr val="dk1"/>
            </a:solidFill>
            <a:prstDash val="solid"/>
            <a:miter lim="80"/>
            <a:headEnd type="none" w="sm" len="sm"/>
            <a:tailEnd type="none" w="sm" len="sm"/>
          </a:ln>
        </p:spPr>
      </p:cxnSp>
      <p:sp>
        <p:nvSpPr>
          <p:cNvPr id="219" name="Google Shape;219;g3f834259caa_0_459"/>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0"/>
        <p:cNvGrpSpPr/>
        <p:nvPr/>
      </p:nvGrpSpPr>
      <p:grpSpPr>
        <a:xfrm>
          <a:off x="0" y="0"/>
          <a:ext cx="0" cy="0"/>
          <a:chOff x="0" y="0"/>
          <a:chExt cx="0" cy="0"/>
        </a:xfrm>
      </p:grpSpPr>
      <p:sp>
        <p:nvSpPr>
          <p:cNvPr id="221" name="Google Shape;221;g3f834259caa_0_465"/>
          <p:cNvSpPr txBox="1">
            <a:spLocks noGrp="1"/>
          </p:cNvSpPr>
          <p:nvPr>
            <p:ph type="title"/>
          </p:nvPr>
        </p:nvSpPr>
        <p:spPr>
          <a:xfrm>
            <a:off x="839766"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g3f834259caa_0_465"/>
          <p:cNvSpPr txBox="1">
            <a:spLocks noGrp="1"/>
          </p:cNvSpPr>
          <p:nvPr>
            <p:ph type="body" idx="1"/>
          </p:nvPr>
        </p:nvSpPr>
        <p:spPr>
          <a:xfrm>
            <a:off x="839766" y="1681163"/>
            <a:ext cx="51576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33333"/>
              </a:buClr>
              <a:buSzPts val="2400"/>
              <a:buNone/>
              <a:defRPr sz="2400" b="1"/>
            </a:lvl1pPr>
            <a:lvl2pPr marL="914400" lvl="1" indent="-228600" algn="l">
              <a:lnSpc>
                <a:spcPct val="90000"/>
              </a:lnSpc>
              <a:spcBef>
                <a:spcPts val="500"/>
              </a:spcBef>
              <a:spcAft>
                <a:spcPts val="0"/>
              </a:spcAft>
              <a:buClr>
                <a:srgbClr val="333333"/>
              </a:buClr>
              <a:buSzPts val="2000"/>
              <a:buNone/>
              <a:defRPr sz="2000" b="1"/>
            </a:lvl2pPr>
            <a:lvl3pPr marL="1371600" lvl="2" indent="-228600" algn="l">
              <a:lnSpc>
                <a:spcPct val="90000"/>
              </a:lnSpc>
              <a:spcBef>
                <a:spcPts val="500"/>
              </a:spcBef>
              <a:spcAft>
                <a:spcPts val="0"/>
              </a:spcAft>
              <a:buClr>
                <a:srgbClr val="333333"/>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3" name="Google Shape;223;g3f834259caa_0_465"/>
          <p:cNvSpPr txBox="1">
            <a:spLocks noGrp="1"/>
          </p:cNvSpPr>
          <p:nvPr>
            <p:ph type="body" idx="2"/>
          </p:nvPr>
        </p:nvSpPr>
        <p:spPr>
          <a:xfrm>
            <a:off x="839766" y="2505075"/>
            <a:ext cx="51576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g3f834259caa_0_465"/>
          <p:cNvSpPr txBox="1">
            <a:spLocks noGrp="1"/>
          </p:cNvSpPr>
          <p:nvPr>
            <p:ph type="body" idx="3"/>
          </p:nvPr>
        </p:nvSpPr>
        <p:spPr>
          <a:xfrm>
            <a:off x="6172035"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33333"/>
              </a:buClr>
              <a:buSzPts val="2400"/>
              <a:buNone/>
              <a:defRPr sz="2400" b="1"/>
            </a:lvl1pPr>
            <a:lvl2pPr marL="914400" lvl="1" indent="-228600" algn="l">
              <a:lnSpc>
                <a:spcPct val="90000"/>
              </a:lnSpc>
              <a:spcBef>
                <a:spcPts val="500"/>
              </a:spcBef>
              <a:spcAft>
                <a:spcPts val="0"/>
              </a:spcAft>
              <a:buClr>
                <a:srgbClr val="333333"/>
              </a:buClr>
              <a:buSzPts val="2000"/>
              <a:buNone/>
              <a:defRPr sz="2000" b="1"/>
            </a:lvl2pPr>
            <a:lvl3pPr marL="1371600" lvl="2" indent="-228600" algn="l">
              <a:lnSpc>
                <a:spcPct val="90000"/>
              </a:lnSpc>
              <a:spcBef>
                <a:spcPts val="500"/>
              </a:spcBef>
              <a:spcAft>
                <a:spcPts val="0"/>
              </a:spcAft>
              <a:buClr>
                <a:srgbClr val="333333"/>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5" name="Google Shape;225;g3f834259caa_0_465"/>
          <p:cNvSpPr txBox="1">
            <a:spLocks noGrp="1"/>
          </p:cNvSpPr>
          <p:nvPr>
            <p:ph type="body" idx="4"/>
          </p:nvPr>
        </p:nvSpPr>
        <p:spPr>
          <a:xfrm>
            <a:off x="6172035"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6" name="Google Shape;226;g3f834259caa_0_465"/>
          <p:cNvCxnSpPr/>
          <p:nvPr/>
        </p:nvCxnSpPr>
        <p:spPr>
          <a:xfrm>
            <a:off x="838178" y="1657351"/>
            <a:ext cx="10515300" cy="0"/>
          </a:xfrm>
          <a:prstGeom prst="straightConnector1">
            <a:avLst/>
          </a:prstGeom>
          <a:noFill/>
          <a:ln w="9525" cap="flat" cmpd="sng">
            <a:solidFill>
              <a:schemeClr val="dk1"/>
            </a:solidFill>
            <a:prstDash val="solid"/>
            <a:miter lim="80"/>
            <a:headEnd type="none" w="sm" len="sm"/>
            <a:tailEnd type="none" w="sm" len="sm"/>
          </a:ln>
        </p:spPr>
      </p:cxnSp>
      <p:sp>
        <p:nvSpPr>
          <p:cNvPr id="227" name="Google Shape;227;g3f834259caa_0_465"/>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8"/>
        <p:cNvGrpSpPr/>
        <p:nvPr/>
      </p:nvGrpSpPr>
      <p:grpSpPr>
        <a:xfrm>
          <a:off x="0" y="0"/>
          <a:ext cx="0" cy="0"/>
          <a:chOff x="0" y="0"/>
          <a:chExt cx="0" cy="0"/>
        </a:xfrm>
      </p:grpSpPr>
      <p:sp>
        <p:nvSpPr>
          <p:cNvPr id="229" name="Google Shape;229;g3f834259caa_0_473"/>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0" name="Google Shape;230;g3f834259caa_0_473"/>
          <p:cNvCxnSpPr/>
          <p:nvPr/>
        </p:nvCxnSpPr>
        <p:spPr>
          <a:xfrm>
            <a:off x="838178" y="1690688"/>
            <a:ext cx="10515300" cy="0"/>
          </a:xfrm>
          <a:prstGeom prst="straightConnector1">
            <a:avLst/>
          </a:prstGeom>
          <a:noFill/>
          <a:ln w="9525" cap="flat" cmpd="sng">
            <a:solidFill>
              <a:schemeClr val="dk1"/>
            </a:solidFill>
            <a:prstDash val="solid"/>
            <a:miter lim="80"/>
            <a:headEnd type="none" w="sm" len="sm"/>
            <a:tailEnd type="none" w="sm" len="sm"/>
          </a:ln>
        </p:spPr>
      </p:cxnSp>
      <p:sp>
        <p:nvSpPr>
          <p:cNvPr id="231" name="Google Shape;231;g3f834259caa_0_473"/>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2"/>
        <p:cNvGrpSpPr/>
        <p:nvPr/>
      </p:nvGrpSpPr>
      <p:grpSpPr>
        <a:xfrm>
          <a:off x="0" y="0"/>
          <a:ext cx="0" cy="0"/>
          <a:chOff x="0" y="0"/>
          <a:chExt cx="0" cy="0"/>
        </a:xfrm>
      </p:grpSpPr>
      <p:sp>
        <p:nvSpPr>
          <p:cNvPr id="233" name="Google Shape;233;g3f834259caa_0_477"/>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234"/>
        <p:cNvGrpSpPr/>
        <p:nvPr/>
      </p:nvGrpSpPr>
      <p:grpSpPr>
        <a:xfrm>
          <a:off x="0" y="0"/>
          <a:ext cx="0" cy="0"/>
          <a:chOff x="0" y="0"/>
          <a:chExt cx="0" cy="0"/>
        </a:xfrm>
      </p:grpSpPr>
      <p:sp>
        <p:nvSpPr>
          <p:cNvPr id="235" name="Google Shape;235;g3f834259caa_0_479"/>
          <p:cNvSpPr>
            <a:spLocks noGrp="1"/>
          </p:cNvSpPr>
          <p:nvPr>
            <p:ph type="media" idx="2"/>
          </p:nvPr>
        </p:nvSpPr>
        <p:spPr>
          <a:xfrm>
            <a:off x="838178" y="1878013"/>
            <a:ext cx="7786500" cy="44070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rgbClr val="333333"/>
              </a:buClr>
              <a:buSzPts val="2800"/>
              <a:buFont typeface="Arial"/>
              <a:buChar char="•"/>
              <a:defRPr sz="2800" b="0" i="0" u="none" strike="noStrike" cap="none">
                <a:solidFill>
                  <a:srgbClr val="333333"/>
                </a:solidFill>
                <a:latin typeface="Open Sans"/>
                <a:ea typeface="Open Sans"/>
                <a:cs typeface="Open Sans"/>
                <a:sym typeface="Open Sans"/>
              </a:defRPr>
            </a:lvl1pPr>
            <a:lvl2pPr marR="0" lvl="1" algn="l">
              <a:lnSpc>
                <a:spcPct val="90000"/>
              </a:lnSpc>
              <a:spcBef>
                <a:spcPts val="500"/>
              </a:spcBef>
              <a:spcAft>
                <a:spcPts val="0"/>
              </a:spcAft>
              <a:buClr>
                <a:srgbClr val="333333"/>
              </a:buClr>
              <a:buSzPts val="2000"/>
              <a:buFont typeface="Arial"/>
              <a:buChar char="•"/>
              <a:defRPr sz="2000" b="0" i="0" u="none" strike="noStrike" cap="none">
                <a:solidFill>
                  <a:srgbClr val="333333"/>
                </a:solidFill>
                <a:latin typeface="Open Sans"/>
                <a:ea typeface="Open Sans"/>
                <a:cs typeface="Open Sans"/>
                <a:sym typeface="Open Sans"/>
              </a:defRPr>
            </a:lvl2pPr>
            <a:lvl3pPr marR="0" lvl="2" algn="l">
              <a:lnSpc>
                <a:spcPct val="90000"/>
              </a:lnSpc>
              <a:spcBef>
                <a:spcPts val="500"/>
              </a:spcBef>
              <a:spcAft>
                <a:spcPts val="0"/>
              </a:spcAft>
              <a:buClr>
                <a:srgbClr val="333333"/>
              </a:buClr>
              <a:buSzPts val="1200"/>
              <a:buFont typeface="Arial"/>
              <a:buChar char="•"/>
              <a:defRPr sz="1200" b="0" i="0" u="none" strike="noStrike" cap="none">
                <a:solidFill>
                  <a:srgbClr val="333333"/>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6" name="Google Shape;236;g3f834259caa_0_479"/>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g3f834259caa_0_479"/>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38"/>
        <p:cNvGrpSpPr/>
        <p:nvPr/>
      </p:nvGrpSpPr>
      <p:grpSpPr>
        <a:xfrm>
          <a:off x="0" y="0"/>
          <a:ext cx="0" cy="0"/>
          <a:chOff x="0" y="0"/>
          <a:chExt cx="0" cy="0"/>
        </a:xfrm>
      </p:grpSpPr>
      <p:sp>
        <p:nvSpPr>
          <p:cNvPr id="239" name="Google Shape;239;g3f834259caa_0_483"/>
          <p:cNvSpPr txBox="1">
            <a:spLocks noGrp="1"/>
          </p:cNvSpPr>
          <p:nvPr>
            <p:ph type="title"/>
          </p:nvPr>
        </p:nvSpPr>
        <p:spPr>
          <a:xfrm>
            <a:off x="839766"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g3f834259caa_0_483"/>
          <p:cNvSpPr txBox="1">
            <a:spLocks noGrp="1"/>
          </p:cNvSpPr>
          <p:nvPr>
            <p:ph type="body" idx="1"/>
          </p:nvPr>
        </p:nvSpPr>
        <p:spPr>
          <a:xfrm>
            <a:off x="5183050" y="987425"/>
            <a:ext cx="61719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333333"/>
              </a:buClr>
              <a:buSzPts val="3200"/>
              <a:buChar char="•"/>
              <a:defRPr sz="3200"/>
            </a:lvl1pPr>
            <a:lvl2pPr marL="914400" lvl="1" indent="-406400" algn="l">
              <a:lnSpc>
                <a:spcPct val="90000"/>
              </a:lnSpc>
              <a:spcBef>
                <a:spcPts val="500"/>
              </a:spcBef>
              <a:spcAft>
                <a:spcPts val="0"/>
              </a:spcAft>
              <a:buClr>
                <a:srgbClr val="333333"/>
              </a:buClr>
              <a:buSzPts val="2800"/>
              <a:buChar char="•"/>
              <a:defRPr sz="2800"/>
            </a:lvl2pPr>
            <a:lvl3pPr marL="1371600" lvl="2" indent="-381000" algn="l">
              <a:lnSpc>
                <a:spcPct val="90000"/>
              </a:lnSpc>
              <a:spcBef>
                <a:spcPts val="500"/>
              </a:spcBef>
              <a:spcAft>
                <a:spcPts val="0"/>
              </a:spcAft>
              <a:buClr>
                <a:srgbClr val="333333"/>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1" name="Google Shape;241;g3f834259caa_0_483"/>
          <p:cNvSpPr txBox="1">
            <a:spLocks noGrp="1"/>
          </p:cNvSpPr>
          <p:nvPr>
            <p:ph type="body" idx="2"/>
          </p:nvPr>
        </p:nvSpPr>
        <p:spPr>
          <a:xfrm>
            <a:off x="839766"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1600"/>
              <a:buNone/>
              <a:defRPr sz="1600"/>
            </a:lvl1pPr>
            <a:lvl2pPr marL="914400" lvl="1" indent="-228600" algn="l">
              <a:lnSpc>
                <a:spcPct val="90000"/>
              </a:lnSpc>
              <a:spcBef>
                <a:spcPts val="500"/>
              </a:spcBef>
              <a:spcAft>
                <a:spcPts val="0"/>
              </a:spcAft>
              <a:buClr>
                <a:srgbClr val="333333"/>
              </a:buClr>
              <a:buSzPts val="1400"/>
              <a:buNone/>
              <a:defRPr sz="1400"/>
            </a:lvl2pPr>
            <a:lvl3pPr marL="1371600" lvl="2" indent="-228600" algn="l">
              <a:lnSpc>
                <a:spcPct val="90000"/>
              </a:lnSpc>
              <a:spcBef>
                <a:spcPts val="500"/>
              </a:spcBef>
              <a:spcAft>
                <a:spcPts val="0"/>
              </a:spcAft>
              <a:buClr>
                <a:srgbClr val="333333"/>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242" name="Google Shape;242;g3f834259caa_0_483"/>
          <p:cNvCxnSpPr/>
          <p:nvPr/>
        </p:nvCxnSpPr>
        <p:spPr>
          <a:xfrm>
            <a:off x="838178" y="2057400"/>
            <a:ext cx="3933600" cy="0"/>
          </a:xfrm>
          <a:prstGeom prst="straightConnector1">
            <a:avLst/>
          </a:prstGeom>
          <a:noFill/>
          <a:ln w="9525" cap="flat" cmpd="sng">
            <a:solidFill>
              <a:schemeClr val="dk1"/>
            </a:solidFill>
            <a:prstDash val="solid"/>
            <a:miter lim="80"/>
            <a:headEnd type="none" w="sm" len="sm"/>
            <a:tailEnd type="none" w="sm" len="sm"/>
          </a:ln>
        </p:spPr>
      </p:cxnSp>
      <p:sp>
        <p:nvSpPr>
          <p:cNvPr id="243" name="Google Shape;243;g3f834259caa_0_483"/>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4"/>
        <p:cNvGrpSpPr/>
        <p:nvPr/>
      </p:nvGrpSpPr>
      <p:grpSpPr>
        <a:xfrm>
          <a:off x="0" y="0"/>
          <a:ext cx="0" cy="0"/>
          <a:chOff x="0" y="0"/>
          <a:chExt cx="0" cy="0"/>
        </a:xfrm>
      </p:grpSpPr>
      <p:sp>
        <p:nvSpPr>
          <p:cNvPr id="245" name="Google Shape;245;g3f834259caa_0_489"/>
          <p:cNvSpPr txBox="1">
            <a:spLocks noGrp="1"/>
          </p:cNvSpPr>
          <p:nvPr>
            <p:ph type="title"/>
          </p:nvPr>
        </p:nvSpPr>
        <p:spPr>
          <a:xfrm>
            <a:off x="839766"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g3f834259caa_0_489"/>
          <p:cNvSpPr>
            <a:spLocks noGrp="1"/>
          </p:cNvSpPr>
          <p:nvPr>
            <p:ph type="pic" idx="2"/>
          </p:nvPr>
        </p:nvSpPr>
        <p:spPr>
          <a:xfrm>
            <a:off x="5183050" y="987425"/>
            <a:ext cx="6171900" cy="4873500"/>
          </a:xfrm>
          <a:prstGeom prst="rect">
            <a:avLst/>
          </a:prstGeom>
          <a:noFill/>
          <a:ln>
            <a:noFill/>
          </a:ln>
        </p:spPr>
      </p:sp>
      <p:sp>
        <p:nvSpPr>
          <p:cNvPr id="247" name="Google Shape;247;g3f834259caa_0_489"/>
          <p:cNvSpPr txBox="1">
            <a:spLocks noGrp="1"/>
          </p:cNvSpPr>
          <p:nvPr>
            <p:ph type="body" idx="1"/>
          </p:nvPr>
        </p:nvSpPr>
        <p:spPr>
          <a:xfrm>
            <a:off x="839766"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1600"/>
              <a:buNone/>
              <a:defRPr sz="1600"/>
            </a:lvl1pPr>
            <a:lvl2pPr marL="914400" lvl="1" indent="-228600" algn="l">
              <a:lnSpc>
                <a:spcPct val="90000"/>
              </a:lnSpc>
              <a:spcBef>
                <a:spcPts val="500"/>
              </a:spcBef>
              <a:spcAft>
                <a:spcPts val="0"/>
              </a:spcAft>
              <a:buClr>
                <a:srgbClr val="333333"/>
              </a:buClr>
              <a:buSzPts val="1400"/>
              <a:buNone/>
              <a:defRPr sz="1400"/>
            </a:lvl2pPr>
            <a:lvl3pPr marL="1371600" lvl="2" indent="-228600" algn="l">
              <a:lnSpc>
                <a:spcPct val="90000"/>
              </a:lnSpc>
              <a:spcBef>
                <a:spcPts val="500"/>
              </a:spcBef>
              <a:spcAft>
                <a:spcPts val="0"/>
              </a:spcAft>
              <a:buClr>
                <a:srgbClr val="333333"/>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248" name="Google Shape;248;g3f834259caa_0_489"/>
          <p:cNvCxnSpPr/>
          <p:nvPr/>
        </p:nvCxnSpPr>
        <p:spPr>
          <a:xfrm>
            <a:off x="838178" y="2057400"/>
            <a:ext cx="3933600" cy="0"/>
          </a:xfrm>
          <a:prstGeom prst="straightConnector1">
            <a:avLst/>
          </a:prstGeom>
          <a:noFill/>
          <a:ln w="9525" cap="flat" cmpd="sng">
            <a:solidFill>
              <a:schemeClr val="dk1"/>
            </a:solidFill>
            <a:prstDash val="solid"/>
            <a:miter lim="80"/>
            <a:headEnd type="none" w="sm" len="sm"/>
            <a:tailEnd type="none" w="sm" len="sm"/>
          </a:ln>
        </p:spPr>
      </p:cxnSp>
      <p:sp>
        <p:nvSpPr>
          <p:cNvPr id="249" name="Google Shape;249;g3f834259caa_0_489"/>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0"/>
        <p:cNvGrpSpPr/>
        <p:nvPr/>
      </p:nvGrpSpPr>
      <p:grpSpPr>
        <a:xfrm>
          <a:off x="0" y="0"/>
          <a:ext cx="0" cy="0"/>
          <a:chOff x="0" y="0"/>
          <a:chExt cx="0" cy="0"/>
        </a:xfrm>
      </p:grpSpPr>
      <p:sp>
        <p:nvSpPr>
          <p:cNvPr id="251" name="Google Shape;251;g3f834259caa_0_495"/>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g3f834259caa_0_495"/>
          <p:cNvSpPr txBox="1">
            <a:spLocks noGrp="1"/>
          </p:cNvSpPr>
          <p:nvPr>
            <p:ph type="body" idx="1"/>
          </p:nvPr>
        </p:nvSpPr>
        <p:spPr>
          <a:xfrm rot="5400000">
            <a:off x="3972597" y="-1204001"/>
            <a:ext cx="4246500" cy="10515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3" name="Google Shape;253;g3f834259caa_0_495"/>
          <p:cNvCxnSpPr/>
          <p:nvPr/>
        </p:nvCxnSpPr>
        <p:spPr>
          <a:xfrm>
            <a:off x="838178" y="1690688"/>
            <a:ext cx="10515300" cy="0"/>
          </a:xfrm>
          <a:prstGeom prst="straightConnector1">
            <a:avLst/>
          </a:prstGeom>
          <a:noFill/>
          <a:ln w="9525" cap="flat" cmpd="sng">
            <a:solidFill>
              <a:schemeClr val="dk1"/>
            </a:solidFill>
            <a:prstDash val="solid"/>
            <a:miter lim="80"/>
            <a:headEnd type="none" w="sm" len="sm"/>
            <a:tailEnd type="none" w="sm" len="sm"/>
          </a:ln>
        </p:spPr>
      </p:cxnSp>
      <p:sp>
        <p:nvSpPr>
          <p:cNvPr id="254" name="Google Shape;254;g3f834259caa_0_495"/>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5"/>
        <p:cNvGrpSpPr/>
        <p:nvPr/>
      </p:nvGrpSpPr>
      <p:grpSpPr>
        <a:xfrm>
          <a:off x="0" y="0"/>
          <a:ext cx="0" cy="0"/>
          <a:chOff x="0" y="0"/>
          <a:chExt cx="0" cy="0"/>
        </a:xfrm>
      </p:grpSpPr>
      <p:sp>
        <p:nvSpPr>
          <p:cNvPr id="256" name="Google Shape;256;g3f834259caa_0_500"/>
          <p:cNvSpPr txBox="1">
            <a:spLocks noGrp="1"/>
          </p:cNvSpPr>
          <p:nvPr>
            <p:ph type="title"/>
          </p:nvPr>
        </p:nvSpPr>
        <p:spPr>
          <a:xfrm rot="5400000">
            <a:off x="7133097"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7" name="Google Shape;257;g3f834259caa_0_500"/>
          <p:cNvSpPr txBox="1">
            <a:spLocks noGrp="1"/>
          </p:cNvSpPr>
          <p:nvPr>
            <p:ph type="body" idx="1"/>
          </p:nvPr>
        </p:nvSpPr>
        <p:spPr>
          <a:xfrm rot="5400000">
            <a:off x="1799321" y="-595925"/>
            <a:ext cx="5811900" cy="7734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g3f834259caa_0_500"/>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
        <p:cNvGrpSpPr/>
        <p:nvPr/>
      </p:nvGrpSpPr>
      <p:grpSpPr>
        <a:xfrm>
          <a:off x="0" y="0"/>
          <a:ext cx="0" cy="0"/>
          <a:chOff x="0" y="0"/>
          <a:chExt cx="0" cy="0"/>
        </a:xfrm>
      </p:grpSpPr>
      <p:sp>
        <p:nvSpPr>
          <p:cNvPr id="75" name="Google Shape;75;g3f96a1e32f2_0_18"/>
          <p:cNvSpPr txBox="1">
            <a:spLocks noGrp="1"/>
          </p:cNvSpPr>
          <p:nvPr>
            <p:ph type="title"/>
          </p:nvPr>
        </p:nvSpPr>
        <p:spPr>
          <a:xfrm>
            <a:off x="831828" y="1709738"/>
            <a:ext cx="105153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3f96a1e32f2_0_18"/>
          <p:cNvSpPr txBox="1">
            <a:spLocks noGrp="1"/>
          </p:cNvSpPr>
          <p:nvPr>
            <p:ph type="body" idx="1"/>
          </p:nvPr>
        </p:nvSpPr>
        <p:spPr>
          <a:xfrm>
            <a:off x="831828" y="4589463"/>
            <a:ext cx="105153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33333"/>
              </a:buClr>
              <a:buSzPts val="2400"/>
              <a:buNone/>
              <a:defRPr sz="2400">
                <a:solidFill>
                  <a:srgbClr val="333333"/>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7" name="Google Shape;77;g3f96a1e32f2_0_18"/>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8"/>
        <p:cNvGrpSpPr/>
        <p:nvPr/>
      </p:nvGrpSpPr>
      <p:grpSpPr>
        <a:xfrm>
          <a:off x="0" y="0"/>
          <a:ext cx="0" cy="0"/>
          <a:chOff x="0" y="0"/>
          <a:chExt cx="0" cy="0"/>
        </a:xfrm>
      </p:grpSpPr>
      <p:sp>
        <p:nvSpPr>
          <p:cNvPr id="79" name="Google Shape;79;g3f96a1e32f2_0_22"/>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3f96a1e32f2_0_22"/>
          <p:cNvSpPr txBox="1">
            <a:spLocks noGrp="1"/>
          </p:cNvSpPr>
          <p:nvPr>
            <p:ph type="body" idx="1"/>
          </p:nvPr>
        </p:nvSpPr>
        <p:spPr>
          <a:xfrm>
            <a:off x="838178"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g3f96a1e32f2_0_22"/>
          <p:cNvSpPr txBox="1">
            <a:spLocks noGrp="1"/>
          </p:cNvSpPr>
          <p:nvPr>
            <p:ph type="body" idx="2"/>
          </p:nvPr>
        </p:nvSpPr>
        <p:spPr>
          <a:xfrm>
            <a:off x="6172035"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2" name="Google Shape;82;g3f96a1e32f2_0_22"/>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83" name="Google Shape;83;g3f96a1e32f2_0_22"/>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4"/>
        <p:cNvGrpSpPr/>
        <p:nvPr/>
      </p:nvGrpSpPr>
      <p:grpSpPr>
        <a:xfrm>
          <a:off x="0" y="0"/>
          <a:ext cx="0" cy="0"/>
          <a:chOff x="0" y="0"/>
          <a:chExt cx="0" cy="0"/>
        </a:xfrm>
      </p:grpSpPr>
      <p:sp>
        <p:nvSpPr>
          <p:cNvPr id="85" name="Google Shape;85;g3f96a1e32f2_0_28"/>
          <p:cNvSpPr txBox="1">
            <a:spLocks noGrp="1"/>
          </p:cNvSpPr>
          <p:nvPr>
            <p:ph type="title"/>
          </p:nvPr>
        </p:nvSpPr>
        <p:spPr>
          <a:xfrm>
            <a:off x="839766"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3f96a1e32f2_0_28"/>
          <p:cNvSpPr txBox="1">
            <a:spLocks noGrp="1"/>
          </p:cNvSpPr>
          <p:nvPr>
            <p:ph type="body" idx="1"/>
          </p:nvPr>
        </p:nvSpPr>
        <p:spPr>
          <a:xfrm>
            <a:off x="839766" y="1681163"/>
            <a:ext cx="51576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33333"/>
              </a:buClr>
              <a:buSzPts val="2400"/>
              <a:buNone/>
              <a:defRPr sz="2400" b="1"/>
            </a:lvl1pPr>
            <a:lvl2pPr marL="914400" lvl="1" indent="-228600" algn="l">
              <a:lnSpc>
                <a:spcPct val="90000"/>
              </a:lnSpc>
              <a:spcBef>
                <a:spcPts val="500"/>
              </a:spcBef>
              <a:spcAft>
                <a:spcPts val="0"/>
              </a:spcAft>
              <a:buClr>
                <a:srgbClr val="333333"/>
              </a:buClr>
              <a:buSzPts val="2000"/>
              <a:buNone/>
              <a:defRPr sz="2000" b="1"/>
            </a:lvl2pPr>
            <a:lvl3pPr marL="1371600" lvl="2" indent="-228600" algn="l">
              <a:lnSpc>
                <a:spcPct val="90000"/>
              </a:lnSpc>
              <a:spcBef>
                <a:spcPts val="500"/>
              </a:spcBef>
              <a:spcAft>
                <a:spcPts val="0"/>
              </a:spcAft>
              <a:buClr>
                <a:srgbClr val="333333"/>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7" name="Google Shape;87;g3f96a1e32f2_0_28"/>
          <p:cNvSpPr txBox="1">
            <a:spLocks noGrp="1"/>
          </p:cNvSpPr>
          <p:nvPr>
            <p:ph type="body" idx="2"/>
          </p:nvPr>
        </p:nvSpPr>
        <p:spPr>
          <a:xfrm>
            <a:off x="839766" y="2505075"/>
            <a:ext cx="51576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g3f96a1e32f2_0_28"/>
          <p:cNvSpPr txBox="1">
            <a:spLocks noGrp="1"/>
          </p:cNvSpPr>
          <p:nvPr>
            <p:ph type="body" idx="3"/>
          </p:nvPr>
        </p:nvSpPr>
        <p:spPr>
          <a:xfrm>
            <a:off x="6172035"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33333"/>
              </a:buClr>
              <a:buSzPts val="2400"/>
              <a:buNone/>
              <a:defRPr sz="2400" b="1"/>
            </a:lvl1pPr>
            <a:lvl2pPr marL="914400" lvl="1" indent="-228600" algn="l">
              <a:lnSpc>
                <a:spcPct val="90000"/>
              </a:lnSpc>
              <a:spcBef>
                <a:spcPts val="500"/>
              </a:spcBef>
              <a:spcAft>
                <a:spcPts val="0"/>
              </a:spcAft>
              <a:buClr>
                <a:srgbClr val="333333"/>
              </a:buClr>
              <a:buSzPts val="2000"/>
              <a:buNone/>
              <a:defRPr sz="2000" b="1"/>
            </a:lvl2pPr>
            <a:lvl3pPr marL="1371600" lvl="2" indent="-228600" algn="l">
              <a:lnSpc>
                <a:spcPct val="90000"/>
              </a:lnSpc>
              <a:spcBef>
                <a:spcPts val="500"/>
              </a:spcBef>
              <a:spcAft>
                <a:spcPts val="0"/>
              </a:spcAft>
              <a:buClr>
                <a:srgbClr val="333333"/>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g3f96a1e32f2_0_28"/>
          <p:cNvSpPr txBox="1">
            <a:spLocks noGrp="1"/>
          </p:cNvSpPr>
          <p:nvPr>
            <p:ph type="body" idx="4"/>
          </p:nvPr>
        </p:nvSpPr>
        <p:spPr>
          <a:xfrm>
            <a:off x="6172035"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333333"/>
              </a:buClr>
              <a:buSzPts val="1800"/>
              <a:buChar char="•"/>
              <a:defRPr/>
            </a:lvl1pPr>
            <a:lvl2pPr marL="914400" lvl="1" indent="-342900" algn="l">
              <a:lnSpc>
                <a:spcPct val="90000"/>
              </a:lnSpc>
              <a:spcBef>
                <a:spcPts val="500"/>
              </a:spcBef>
              <a:spcAft>
                <a:spcPts val="0"/>
              </a:spcAft>
              <a:buClr>
                <a:srgbClr val="333333"/>
              </a:buClr>
              <a:buSzPts val="1800"/>
              <a:buChar char="•"/>
              <a:defRPr/>
            </a:lvl2pPr>
            <a:lvl3pPr marL="1371600" lvl="2" indent="-342900" algn="l">
              <a:lnSpc>
                <a:spcPct val="90000"/>
              </a:lnSpc>
              <a:spcBef>
                <a:spcPts val="500"/>
              </a:spcBef>
              <a:spcAft>
                <a:spcPts val="0"/>
              </a:spcAft>
              <a:buClr>
                <a:srgbClr val="333333"/>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0" name="Google Shape;90;g3f96a1e32f2_0_28"/>
          <p:cNvCxnSpPr/>
          <p:nvPr/>
        </p:nvCxnSpPr>
        <p:spPr>
          <a:xfrm>
            <a:off x="838178" y="1657351"/>
            <a:ext cx="10515300" cy="0"/>
          </a:xfrm>
          <a:prstGeom prst="straightConnector1">
            <a:avLst/>
          </a:prstGeom>
          <a:noFill/>
          <a:ln w="9525" cap="flat" cmpd="sng">
            <a:solidFill>
              <a:schemeClr val="dk1"/>
            </a:solidFill>
            <a:prstDash val="solid"/>
            <a:miter lim="0"/>
            <a:headEnd type="none" w="sm" len="sm"/>
            <a:tailEnd type="none" w="sm" len="sm"/>
          </a:ln>
        </p:spPr>
      </p:cxnSp>
      <p:sp>
        <p:nvSpPr>
          <p:cNvPr id="91" name="Google Shape;91;g3f96a1e32f2_0_28"/>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2"/>
        <p:cNvGrpSpPr/>
        <p:nvPr/>
      </p:nvGrpSpPr>
      <p:grpSpPr>
        <a:xfrm>
          <a:off x="0" y="0"/>
          <a:ext cx="0" cy="0"/>
          <a:chOff x="0" y="0"/>
          <a:chExt cx="0" cy="0"/>
        </a:xfrm>
      </p:grpSpPr>
      <p:sp>
        <p:nvSpPr>
          <p:cNvPr id="93" name="Google Shape;93;g3f96a1e32f2_0_36"/>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4" name="Google Shape;94;g3f96a1e32f2_0_36"/>
          <p:cNvCxnSpPr/>
          <p:nvPr/>
        </p:nvCxnSpPr>
        <p:spPr>
          <a:xfrm>
            <a:off x="838178" y="1690688"/>
            <a:ext cx="10515300" cy="0"/>
          </a:xfrm>
          <a:prstGeom prst="straightConnector1">
            <a:avLst/>
          </a:prstGeom>
          <a:noFill/>
          <a:ln w="9525" cap="flat" cmpd="sng">
            <a:solidFill>
              <a:schemeClr val="dk1"/>
            </a:solidFill>
            <a:prstDash val="solid"/>
            <a:miter lim="0"/>
            <a:headEnd type="none" w="sm" len="sm"/>
            <a:tailEnd type="none" w="sm" len="sm"/>
          </a:ln>
        </p:spPr>
      </p:cxnSp>
      <p:sp>
        <p:nvSpPr>
          <p:cNvPr id="95" name="Google Shape;95;g3f96a1e32f2_0_36"/>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g3f96a1e32f2_0_40"/>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98"/>
        <p:cNvGrpSpPr/>
        <p:nvPr/>
      </p:nvGrpSpPr>
      <p:grpSpPr>
        <a:xfrm>
          <a:off x="0" y="0"/>
          <a:ext cx="0" cy="0"/>
          <a:chOff x="0" y="0"/>
          <a:chExt cx="0" cy="0"/>
        </a:xfrm>
      </p:grpSpPr>
      <p:sp>
        <p:nvSpPr>
          <p:cNvPr id="99" name="Google Shape;99;g3f96a1e32f2_0_42"/>
          <p:cNvSpPr>
            <a:spLocks noGrp="1"/>
          </p:cNvSpPr>
          <p:nvPr>
            <p:ph type="media" idx="2"/>
          </p:nvPr>
        </p:nvSpPr>
        <p:spPr>
          <a:xfrm>
            <a:off x="838178" y="1878013"/>
            <a:ext cx="7786500" cy="4407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333333"/>
              </a:buClr>
              <a:buSzPts val="2800"/>
              <a:buFont typeface="Arial"/>
              <a:buChar char="•"/>
              <a:defRPr sz="2800" b="0" i="0" u="none" strike="noStrike" cap="none">
                <a:solidFill>
                  <a:srgbClr val="333333"/>
                </a:solidFill>
                <a:latin typeface="Open Sans"/>
                <a:ea typeface="Open Sans"/>
                <a:cs typeface="Open Sans"/>
                <a:sym typeface="Open Sans"/>
              </a:defRPr>
            </a:lvl1pPr>
            <a:lvl2pPr marR="0" lvl="1" algn="l" rtl="0">
              <a:lnSpc>
                <a:spcPct val="90000"/>
              </a:lnSpc>
              <a:spcBef>
                <a:spcPts val="500"/>
              </a:spcBef>
              <a:spcAft>
                <a:spcPts val="0"/>
              </a:spcAft>
              <a:buClr>
                <a:srgbClr val="333333"/>
              </a:buClr>
              <a:buSzPts val="2000"/>
              <a:buFont typeface="Arial"/>
              <a:buChar char="•"/>
              <a:defRPr sz="2000" b="0" i="0" u="none" strike="noStrike" cap="none">
                <a:solidFill>
                  <a:srgbClr val="333333"/>
                </a:solidFill>
                <a:latin typeface="Open Sans"/>
                <a:ea typeface="Open Sans"/>
                <a:cs typeface="Open Sans"/>
                <a:sym typeface="Open Sans"/>
              </a:defRPr>
            </a:lvl2pPr>
            <a:lvl3pPr marR="0" lvl="2" algn="l" rtl="0">
              <a:lnSpc>
                <a:spcPct val="90000"/>
              </a:lnSpc>
              <a:spcBef>
                <a:spcPts val="500"/>
              </a:spcBef>
              <a:spcAft>
                <a:spcPts val="0"/>
              </a:spcAft>
              <a:buClr>
                <a:srgbClr val="333333"/>
              </a:buClr>
              <a:buSzPts val="1200"/>
              <a:buFont typeface="Arial"/>
              <a:buChar char="•"/>
              <a:defRPr sz="1200" b="0" i="0" u="none" strike="noStrike" cap="none">
                <a:solidFill>
                  <a:srgbClr val="333333"/>
                </a:solidFill>
                <a:latin typeface="Open Sans"/>
                <a:ea typeface="Open Sans"/>
                <a:cs typeface="Open Sans"/>
                <a:sym typeface="Open Sans"/>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g3f96a1e32f2_0_42"/>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3f96a1e32f2_0_42"/>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6" name="Google Shape;56;g3f96a1e32f2_0_0"/>
          <p:cNvSpPr txBox="1"/>
          <p:nvPr/>
        </p:nvSpPr>
        <p:spPr>
          <a:xfrm>
            <a:off x="838178" y="6396335"/>
            <a:ext cx="859800" cy="461700"/>
          </a:xfrm>
          <a:prstGeom prst="rect">
            <a:avLst/>
          </a:prstGeom>
          <a:solidFill>
            <a:srgbClr val="FF7F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Open Sans"/>
              <a:ea typeface="Open Sans"/>
              <a:cs typeface="Open Sans"/>
              <a:sym typeface="Open Sans"/>
            </a:endParaRPr>
          </a:p>
        </p:txBody>
      </p:sp>
      <p:sp>
        <p:nvSpPr>
          <p:cNvPr id="57" name="Google Shape;57;g3f96a1e32f2_0_0"/>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4466"/>
              </a:buClr>
              <a:buSzPts val="4400"/>
              <a:buFont typeface="Sora"/>
              <a:buNone/>
              <a:defRPr sz="4400" b="1" i="0" u="none" strike="noStrike" cap="none">
                <a:solidFill>
                  <a:srgbClr val="004466"/>
                </a:solidFill>
                <a:latin typeface="Sora"/>
                <a:ea typeface="Sora"/>
                <a:cs typeface="Sora"/>
                <a:sym typeface="Sor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8" name="Google Shape;58;g3f96a1e32f2_0_0"/>
          <p:cNvSpPr txBox="1">
            <a:spLocks noGrp="1"/>
          </p:cNvSpPr>
          <p:nvPr>
            <p:ph type="body" idx="1"/>
          </p:nvPr>
        </p:nvSpPr>
        <p:spPr>
          <a:xfrm>
            <a:off x="838178" y="1930399"/>
            <a:ext cx="10515300" cy="42465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333333"/>
              </a:buClr>
              <a:buSzPts val="2800"/>
              <a:buFont typeface="Arial"/>
              <a:buChar char="•"/>
              <a:defRPr sz="2800" b="0" i="0" u="none" strike="noStrike" cap="none">
                <a:solidFill>
                  <a:srgbClr val="333333"/>
                </a:solidFill>
                <a:latin typeface="Open Sans"/>
                <a:ea typeface="Open Sans"/>
                <a:cs typeface="Open Sans"/>
                <a:sym typeface="Open Sans"/>
              </a:defRPr>
            </a:lvl1pPr>
            <a:lvl2pPr marL="914400" marR="0" lvl="1" indent="-355600" algn="l" rtl="0">
              <a:lnSpc>
                <a:spcPct val="90000"/>
              </a:lnSpc>
              <a:spcBef>
                <a:spcPts val="500"/>
              </a:spcBef>
              <a:spcAft>
                <a:spcPts val="0"/>
              </a:spcAft>
              <a:buClr>
                <a:srgbClr val="333333"/>
              </a:buClr>
              <a:buSzPts val="2000"/>
              <a:buFont typeface="Arial"/>
              <a:buChar char="•"/>
              <a:defRPr sz="2000" b="0" i="0" u="none" strike="noStrike" cap="none">
                <a:solidFill>
                  <a:srgbClr val="333333"/>
                </a:solidFill>
                <a:latin typeface="Open Sans"/>
                <a:ea typeface="Open Sans"/>
                <a:cs typeface="Open Sans"/>
                <a:sym typeface="Open Sans"/>
              </a:defRPr>
            </a:lvl2pPr>
            <a:lvl3pPr marL="1371600" marR="0" lvl="2" indent="-304800" algn="l" rtl="0">
              <a:lnSpc>
                <a:spcPct val="90000"/>
              </a:lnSpc>
              <a:spcBef>
                <a:spcPts val="500"/>
              </a:spcBef>
              <a:spcAft>
                <a:spcPts val="0"/>
              </a:spcAft>
              <a:buClr>
                <a:srgbClr val="333333"/>
              </a:buClr>
              <a:buSzPts val="1200"/>
              <a:buFont typeface="Arial"/>
              <a:buChar char="•"/>
              <a:defRPr sz="1200" b="0" i="0" u="none" strike="noStrike" cap="none">
                <a:solidFill>
                  <a:srgbClr val="333333"/>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g3f96a1e32f2_0_0"/>
          <p:cNvSpPr/>
          <p:nvPr/>
        </p:nvSpPr>
        <p:spPr>
          <a:xfrm>
            <a:off x="0" y="6792279"/>
            <a:ext cx="12191700" cy="88800"/>
          </a:xfrm>
          <a:prstGeom prst="rect">
            <a:avLst/>
          </a:prstGeom>
          <a:solidFill>
            <a:srgbClr val="FF7F5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2038"/>
              </a:solidFill>
              <a:latin typeface="Calibri"/>
              <a:ea typeface="Calibri"/>
              <a:cs typeface="Calibri"/>
              <a:sym typeface="Calibri"/>
            </a:endParaRPr>
          </a:p>
        </p:txBody>
      </p:sp>
      <p:sp>
        <p:nvSpPr>
          <p:cNvPr id="60" name="Google Shape;60;g3f96a1e32f2_0_0"/>
          <p:cNvSpPr/>
          <p:nvPr/>
        </p:nvSpPr>
        <p:spPr>
          <a:xfrm rot="5400000">
            <a:off x="-914883" y="2845399"/>
            <a:ext cx="1875600" cy="45600"/>
          </a:xfrm>
          <a:prstGeom prst="rect">
            <a:avLst/>
          </a:prstGeom>
          <a:solidFill>
            <a:srgbClr val="3ACD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g3f96a1e32f2_0_0"/>
          <p:cNvSpPr/>
          <p:nvPr/>
        </p:nvSpPr>
        <p:spPr>
          <a:xfrm rot="5400000">
            <a:off x="11231076" y="5216331"/>
            <a:ext cx="1875600" cy="45600"/>
          </a:xfrm>
          <a:prstGeom prst="rect">
            <a:avLst/>
          </a:prstGeom>
          <a:solidFill>
            <a:srgbClr val="FFCE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 name="Google Shape;62;g3f96a1e32f2_0_0"/>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g3f834259caa_0_126"/>
          <p:cNvSpPr txBox="1"/>
          <p:nvPr/>
        </p:nvSpPr>
        <p:spPr>
          <a:xfrm>
            <a:off x="838178" y="6396335"/>
            <a:ext cx="859800" cy="461700"/>
          </a:xfrm>
          <a:prstGeom prst="rect">
            <a:avLst/>
          </a:prstGeom>
          <a:solidFill>
            <a:srgbClr val="FF7F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Open Sans"/>
              <a:ea typeface="Open Sans"/>
              <a:cs typeface="Open Sans"/>
              <a:sym typeface="Open Sans"/>
            </a:endParaRPr>
          </a:p>
        </p:txBody>
      </p:sp>
      <p:sp>
        <p:nvSpPr>
          <p:cNvPr id="125" name="Google Shape;125;g3f834259caa_0_126"/>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rgbClr val="004466"/>
              </a:buClr>
              <a:buSzPts val="4400"/>
              <a:buFont typeface="Sora"/>
              <a:buNone/>
              <a:defRPr sz="4400" b="1" i="0" u="none" strike="noStrike" cap="none">
                <a:solidFill>
                  <a:srgbClr val="004466"/>
                </a:solidFill>
                <a:latin typeface="Sora"/>
                <a:ea typeface="Sora"/>
                <a:cs typeface="Sora"/>
                <a:sym typeface="Sora"/>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6" name="Google Shape;126;g3f834259caa_0_126"/>
          <p:cNvSpPr txBox="1">
            <a:spLocks noGrp="1"/>
          </p:cNvSpPr>
          <p:nvPr>
            <p:ph type="body" idx="1"/>
          </p:nvPr>
        </p:nvSpPr>
        <p:spPr>
          <a:xfrm>
            <a:off x="838178" y="1930399"/>
            <a:ext cx="10515300" cy="42465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rgbClr val="333333"/>
              </a:buClr>
              <a:buSzPts val="2800"/>
              <a:buFont typeface="Arial"/>
              <a:buChar char="•"/>
              <a:defRPr sz="2800" b="0" i="0" u="none" strike="noStrike" cap="none">
                <a:solidFill>
                  <a:srgbClr val="333333"/>
                </a:solidFill>
                <a:latin typeface="Open Sans"/>
                <a:ea typeface="Open Sans"/>
                <a:cs typeface="Open Sans"/>
                <a:sym typeface="Open Sans"/>
              </a:defRPr>
            </a:lvl1pPr>
            <a:lvl2pPr marL="914400" marR="0" lvl="1" indent="-355600" algn="l">
              <a:lnSpc>
                <a:spcPct val="90000"/>
              </a:lnSpc>
              <a:spcBef>
                <a:spcPts val="500"/>
              </a:spcBef>
              <a:spcAft>
                <a:spcPts val="0"/>
              </a:spcAft>
              <a:buClr>
                <a:srgbClr val="333333"/>
              </a:buClr>
              <a:buSzPts val="2000"/>
              <a:buFont typeface="Arial"/>
              <a:buChar char="•"/>
              <a:defRPr sz="2000" b="0" i="0" u="none" strike="noStrike" cap="none">
                <a:solidFill>
                  <a:srgbClr val="333333"/>
                </a:solidFill>
                <a:latin typeface="Open Sans"/>
                <a:ea typeface="Open Sans"/>
                <a:cs typeface="Open Sans"/>
                <a:sym typeface="Open Sans"/>
              </a:defRPr>
            </a:lvl2pPr>
            <a:lvl3pPr marL="1371600" marR="0" lvl="2" indent="-304800" algn="l">
              <a:lnSpc>
                <a:spcPct val="90000"/>
              </a:lnSpc>
              <a:spcBef>
                <a:spcPts val="500"/>
              </a:spcBef>
              <a:spcAft>
                <a:spcPts val="0"/>
              </a:spcAft>
              <a:buClr>
                <a:srgbClr val="333333"/>
              </a:buClr>
              <a:buSzPts val="1200"/>
              <a:buFont typeface="Arial"/>
              <a:buChar char="•"/>
              <a:defRPr sz="1200" b="0" i="0" u="none" strike="noStrike" cap="none">
                <a:solidFill>
                  <a:srgbClr val="333333"/>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g3f834259caa_0_126"/>
          <p:cNvSpPr/>
          <p:nvPr/>
        </p:nvSpPr>
        <p:spPr>
          <a:xfrm>
            <a:off x="0" y="6792279"/>
            <a:ext cx="12191700" cy="88800"/>
          </a:xfrm>
          <a:prstGeom prst="rect">
            <a:avLst/>
          </a:prstGeom>
          <a:solidFill>
            <a:srgbClr val="FF7F5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2038"/>
              </a:solidFill>
              <a:latin typeface="Calibri"/>
              <a:ea typeface="Calibri"/>
              <a:cs typeface="Calibri"/>
              <a:sym typeface="Calibri"/>
            </a:endParaRPr>
          </a:p>
        </p:txBody>
      </p:sp>
      <p:sp>
        <p:nvSpPr>
          <p:cNvPr id="128" name="Google Shape;128;g3f834259caa_0_126"/>
          <p:cNvSpPr/>
          <p:nvPr/>
        </p:nvSpPr>
        <p:spPr>
          <a:xfrm rot="5400000">
            <a:off x="-914883" y="2845399"/>
            <a:ext cx="1875600" cy="45600"/>
          </a:xfrm>
          <a:prstGeom prst="rect">
            <a:avLst/>
          </a:prstGeom>
          <a:solidFill>
            <a:srgbClr val="3ACD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g3f834259caa_0_126"/>
          <p:cNvSpPr/>
          <p:nvPr/>
        </p:nvSpPr>
        <p:spPr>
          <a:xfrm rot="5400000">
            <a:off x="11231076" y="5216331"/>
            <a:ext cx="1875600" cy="45600"/>
          </a:xfrm>
          <a:prstGeom prst="rect">
            <a:avLst/>
          </a:prstGeom>
          <a:solidFill>
            <a:srgbClr val="FFCE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g3f834259caa_0_126"/>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1"/>
        <p:cNvGrpSpPr/>
        <p:nvPr/>
      </p:nvGrpSpPr>
      <p:grpSpPr>
        <a:xfrm>
          <a:off x="0" y="0"/>
          <a:ext cx="0" cy="0"/>
          <a:chOff x="0" y="0"/>
          <a:chExt cx="0" cy="0"/>
        </a:xfrm>
      </p:grpSpPr>
      <p:sp>
        <p:nvSpPr>
          <p:cNvPr id="192" name="Google Shape;192;g3f834259caa_0_436"/>
          <p:cNvSpPr txBox="1"/>
          <p:nvPr/>
        </p:nvSpPr>
        <p:spPr>
          <a:xfrm>
            <a:off x="838178" y="6396335"/>
            <a:ext cx="859800" cy="461700"/>
          </a:xfrm>
          <a:prstGeom prst="rect">
            <a:avLst/>
          </a:prstGeom>
          <a:solidFill>
            <a:srgbClr val="FF7F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Open Sans"/>
              <a:ea typeface="Open Sans"/>
              <a:cs typeface="Open Sans"/>
              <a:sym typeface="Open Sans"/>
            </a:endParaRPr>
          </a:p>
        </p:txBody>
      </p:sp>
      <p:sp>
        <p:nvSpPr>
          <p:cNvPr id="193" name="Google Shape;193;g3f834259caa_0_436"/>
          <p:cNvSpPr txBox="1">
            <a:spLocks noGrp="1"/>
          </p:cNvSpPr>
          <p:nvPr>
            <p:ph type="title"/>
          </p:nvPr>
        </p:nvSpPr>
        <p:spPr>
          <a:xfrm>
            <a:off x="838178" y="365125"/>
            <a:ext cx="105153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rgbClr val="004466"/>
              </a:buClr>
              <a:buSzPts val="4400"/>
              <a:buFont typeface="Sora"/>
              <a:buNone/>
              <a:defRPr sz="4400" b="1" i="0" u="none" strike="noStrike" cap="none">
                <a:solidFill>
                  <a:srgbClr val="004466"/>
                </a:solidFill>
                <a:latin typeface="Sora"/>
                <a:ea typeface="Sora"/>
                <a:cs typeface="Sora"/>
                <a:sym typeface="Sora"/>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4" name="Google Shape;194;g3f834259caa_0_436"/>
          <p:cNvSpPr txBox="1">
            <a:spLocks noGrp="1"/>
          </p:cNvSpPr>
          <p:nvPr>
            <p:ph type="body" idx="1"/>
          </p:nvPr>
        </p:nvSpPr>
        <p:spPr>
          <a:xfrm>
            <a:off x="838178" y="1930399"/>
            <a:ext cx="10515300" cy="42465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rgbClr val="333333"/>
              </a:buClr>
              <a:buSzPts val="2800"/>
              <a:buFont typeface="Arial"/>
              <a:buChar char="•"/>
              <a:defRPr sz="2800" b="0" i="0" u="none" strike="noStrike" cap="none">
                <a:solidFill>
                  <a:srgbClr val="333333"/>
                </a:solidFill>
                <a:latin typeface="Open Sans"/>
                <a:ea typeface="Open Sans"/>
                <a:cs typeface="Open Sans"/>
                <a:sym typeface="Open Sans"/>
              </a:defRPr>
            </a:lvl1pPr>
            <a:lvl2pPr marL="914400" marR="0" lvl="1" indent="-355600" algn="l">
              <a:lnSpc>
                <a:spcPct val="90000"/>
              </a:lnSpc>
              <a:spcBef>
                <a:spcPts val="500"/>
              </a:spcBef>
              <a:spcAft>
                <a:spcPts val="0"/>
              </a:spcAft>
              <a:buClr>
                <a:srgbClr val="333333"/>
              </a:buClr>
              <a:buSzPts val="2000"/>
              <a:buFont typeface="Arial"/>
              <a:buChar char="•"/>
              <a:defRPr sz="2000" b="0" i="0" u="none" strike="noStrike" cap="none">
                <a:solidFill>
                  <a:srgbClr val="333333"/>
                </a:solidFill>
                <a:latin typeface="Open Sans"/>
                <a:ea typeface="Open Sans"/>
                <a:cs typeface="Open Sans"/>
                <a:sym typeface="Open Sans"/>
              </a:defRPr>
            </a:lvl2pPr>
            <a:lvl3pPr marL="1371600" marR="0" lvl="2" indent="-304800" algn="l">
              <a:lnSpc>
                <a:spcPct val="90000"/>
              </a:lnSpc>
              <a:spcBef>
                <a:spcPts val="500"/>
              </a:spcBef>
              <a:spcAft>
                <a:spcPts val="0"/>
              </a:spcAft>
              <a:buClr>
                <a:srgbClr val="333333"/>
              </a:buClr>
              <a:buSzPts val="1200"/>
              <a:buFont typeface="Arial"/>
              <a:buChar char="•"/>
              <a:defRPr sz="1200" b="0" i="0" u="none" strike="noStrike" cap="none">
                <a:solidFill>
                  <a:srgbClr val="333333"/>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g3f834259caa_0_436"/>
          <p:cNvSpPr/>
          <p:nvPr/>
        </p:nvSpPr>
        <p:spPr>
          <a:xfrm>
            <a:off x="0" y="6792279"/>
            <a:ext cx="12191700" cy="88800"/>
          </a:xfrm>
          <a:prstGeom prst="rect">
            <a:avLst/>
          </a:prstGeom>
          <a:solidFill>
            <a:srgbClr val="FF7F5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2038"/>
              </a:solidFill>
              <a:latin typeface="Calibri"/>
              <a:ea typeface="Calibri"/>
              <a:cs typeface="Calibri"/>
              <a:sym typeface="Calibri"/>
            </a:endParaRPr>
          </a:p>
        </p:txBody>
      </p:sp>
      <p:sp>
        <p:nvSpPr>
          <p:cNvPr id="196" name="Google Shape;196;g3f834259caa_0_436"/>
          <p:cNvSpPr/>
          <p:nvPr/>
        </p:nvSpPr>
        <p:spPr>
          <a:xfrm rot="5400000">
            <a:off x="-914883" y="2845399"/>
            <a:ext cx="1875600" cy="45600"/>
          </a:xfrm>
          <a:prstGeom prst="rect">
            <a:avLst/>
          </a:prstGeom>
          <a:solidFill>
            <a:srgbClr val="3ACDE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g3f834259caa_0_436"/>
          <p:cNvSpPr/>
          <p:nvPr/>
        </p:nvSpPr>
        <p:spPr>
          <a:xfrm rot="5400000">
            <a:off x="11231076" y="5216331"/>
            <a:ext cx="1875600" cy="45600"/>
          </a:xfrm>
          <a:prstGeom prst="rect">
            <a:avLst/>
          </a:prstGeom>
          <a:solidFill>
            <a:srgbClr val="FFCE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8" name="Google Shape;198;g3f834259caa_0_436"/>
          <p:cNvSpPr txBox="1">
            <a:spLocks noGrp="1"/>
          </p:cNvSpPr>
          <p:nvPr>
            <p:ph type="sldNum" idx="12"/>
          </p:nvPr>
        </p:nvSpPr>
        <p:spPr>
          <a:xfrm>
            <a:off x="838178" y="6396335"/>
            <a:ext cx="859800" cy="4617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1pPr>
            <a:lvl2pPr marL="0" marR="0" lvl="1"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2pPr>
            <a:lvl3pPr marL="0" marR="0" lvl="2"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3pPr>
            <a:lvl4pPr marL="0" marR="0" lvl="3"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4pPr>
            <a:lvl5pPr marL="0" marR="0" lvl="4"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5pPr>
            <a:lvl6pPr marL="0" marR="0" lvl="5"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6pPr>
            <a:lvl7pPr marL="0" marR="0" lvl="6"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7pPr>
            <a:lvl8pPr marL="0" marR="0" lvl="7"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8pPr>
            <a:lvl9pPr marL="0" marR="0" lvl="8" indent="0" algn="ctr">
              <a:lnSpc>
                <a:spcPct val="100000"/>
              </a:lnSpc>
              <a:spcBef>
                <a:spcPts val="0"/>
              </a:spcBef>
              <a:spcAft>
                <a:spcPts val="0"/>
              </a:spcAft>
              <a:buClr>
                <a:srgbClr val="000000"/>
              </a:buClr>
              <a:buSzPts val="2400"/>
              <a:buFont typeface="Arial"/>
              <a:buNone/>
              <a:defRPr sz="2400" b="0"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JmG3fdptY_k"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39" Type="http://schemas.openxmlformats.org/officeDocument/2006/relationships/image" Target="../media/image47.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9.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png"/><Relationship Id="rId8" Type="http://schemas.openxmlformats.org/officeDocument/2006/relationships/image" Target="../media/image16.png"/><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hVJaz9CM1o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image" Target="../media/image48.png"/><Relationship Id="rId21" Type="http://schemas.openxmlformats.org/officeDocument/2006/relationships/image" Target="../media/image66.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notesSlide" Target="../notesSlides/notesSlide23.xml"/><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1.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19" Type="http://schemas.openxmlformats.org/officeDocument/2006/relationships/image" Target="../media/image64.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26" Type="http://schemas.openxmlformats.org/officeDocument/2006/relationships/image" Target="../media/image91.png"/><Relationship Id="rId3" Type="http://schemas.openxmlformats.org/officeDocument/2006/relationships/image" Target="../media/image68.png"/><Relationship Id="rId21" Type="http://schemas.openxmlformats.org/officeDocument/2006/relationships/image" Target="../media/image86.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5" Type="http://schemas.openxmlformats.org/officeDocument/2006/relationships/image" Target="../media/image90.png"/><Relationship Id="rId2" Type="http://schemas.openxmlformats.org/officeDocument/2006/relationships/notesSlide" Target="../notesSlides/notesSlide27.xml"/><Relationship Id="rId16" Type="http://schemas.openxmlformats.org/officeDocument/2006/relationships/image" Target="../media/image81.png"/><Relationship Id="rId20"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6.png"/><Relationship Id="rId24" Type="http://schemas.openxmlformats.org/officeDocument/2006/relationships/image" Target="../media/image89.png"/><Relationship Id="rId5" Type="http://schemas.openxmlformats.org/officeDocument/2006/relationships/image" Target="../media/image70.png"/><Relationship Id="rId15" Type="http://schemas.openxmlformats.org/officeDocument/2006/relationships/image" Target="../media/image80.png"/><Relationship Id="rId23" Type="http://schemas.openxmlformats.org/officeDocument/2006/relationships/image" Target="../media/image88.png"/><Relationship Id="rId28" Type="http://schemas.openxmlformats.org/officeDocument/2006/relationships/image" Target="../media/image93.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 Id="rId22" Type="http://schemas.openxmlformats.org/officeDocument/2006/relationships/image" Target="../media/image87.png"/><Relationship Id="rId27" Type="http://schemas.openxmlformats.org/officeDocument/2006/relationships/image" Target="../media/image9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35.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www.raspberrypi.org/blog/do-you-have-some-rope-then-lets-teach-about-ai-concepts/" TargetMode="External"/><Relationship Id="rId7" Type="http://schemas.openxmlformats.org/officeDocument/2006/relationships/hyperlink" Target="https://labs.google/fx/tools/flow" TargetMode="External"/><Relationship Id="rId2" Type="http://schemas.openxmlformats.org/officeDocument/2006/relationships/notesSlide" Target="../notesSlides/notesSlide37.xml"/><Relationship Id="rId1" Type="http://schemas.openxmlformats.org/officeDocument/2006/relationships/slideLayout" Target="../slideLayouts/slideLayout27.xml"/><Relationship Id="rId6" Type="http://schemas.openxmlformats.org/officeDocument/2006/relationships/hyperlink" Target="http://suno.ai" TargetMode="External"/><Relationship Id="rId5" Type="http://schemas.openxmlformats.org/officeDocument/2006/relationships/hyperlink" Target="https://iste.org/blog/3-unplugged-activities-for-teaching-about-ai" TargetMode="External"/><Relationship Id="rId4" Type="http://schemas.openxmlformats.org/officeDocument/2006/relationships/hyperlink" Target="https://everyday-ai.org/resource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youtube.com/watch?v=QUeHyEgvtGA"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0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5"/>
        <p:cNvGrpSpPr/>
        <p:nvPr/>
      </p:nvGrpSpPr>
      <p:grpSpPr>
        <a:xfrm>
          <a:off x="0" y="0"/>
          <a:ext cx="0" cy="0"/>
          <a:chOff x="0" y="0"/>
          <a:chExt cx="0" cy="0"/>
        </a:xfrm>
      </p:grpSpPr>
      <p:sp>
        <p:nvSpPr>
          <p:cNvPr id="276" name="Google Shape;276;g3f13de36e37_0_0"/>
          <p:cNvSpPr txBox="1"/>
          <p:nvPr/>
        </p:nvSpPr>
        <p:spPr>
          <a:xfrm>
            <a:off x="502925" y="534425"/>
            <a:ext cx="10541400" cy="6465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400"/>
              </a:spcAft>
              <a:buClr>
                <a:schemeClr val="dk1"/>
              </a:buClr>
              <a:buSzPts val="1100"/>
              <a:buFont typeface="Arial"/>
              <a:buNone/>
            </a:pPr>
            <a:r>
              <a:rPr lang="en-US" sz="3900" b="1" i="0" u="none" strike="noStrike" cap="none">
                <a:solidFill>
                  <a:schemeClr val="dk1"/>
                </a:solidFill>
                <a:latin typeface="Sora"/>
                <a:ea typeface="Sora"/>
                <a:cs typeface="Sora"/>
                <a:sym typeface="Sora"/>
              </a:rPr>
              <a:t>Designing Learning Experiences with AI </a:t>
            </a:r>
            <a:endParaRPr sz="3900" b="1" i="0" u="none" strike="noStrike" cap="none">
              <a:solidFill>
                <a:schemeClr val="dk1"/>
              </a:solidFill>
              <a:latin typeface="Sora"/>
              <a:ea typeface="Sora"/>
              <a:cs typeface="Sora"/>
              <a:sym typeface="Sora"/>
            </a:endParaRPr>
          </a:p>
        </p:txBody>
      </p:sp>
      <p:sp>
        <p:nvSpPr>
          <p:cNvPr id="277" name="Google Shape;277;g3f13de36e37_0_0"/>
          <p:cNvSpPr/>
          <p:nvPr/>
        </p:nvSpPr>
        <p:spPr>
          <a:xfrm>
            <a:off x="502925" y="2051175"/>
            <a:ext cx="10968600" cy="2518500"/>
          </a:xfrm>
          <a:prstGeom prst="rect">
            <a:avLst/>
          </a:prstGeom>
          <a:noFill/>
          <a:ln>
            <a:noFill/>
          </a:ln>
        </p:spPr>
        <p:txBody>
          <a:bodyPr spcFirstLastPara="1" wrap="square" lIns="109725" tIns="73150" rIns="109725" bIns="7315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3200" b="1">
                <a:solidFill>
                  <a:schemeClr val="dk1"/>
                </a:solidFill>
                <a:latin typeface="Sora"/>
                <a:ea typeface="Sora"/>
                <a:cs typeface="Sora"/>
                <a:sym typeface="Sora"/>
              </a:rPr>
              <a:t>Learning happens through</a:t>
            </a:r>
            <a:endParaRPr sz="3200" b="1">
              <a:solidFill>
                <a:schemeClr val="dk1"/>
              </a:solidFill>
              <a:latin typeface="Sora"/>
              <a:ea typeface="Sora"/>
              <a:cs typeface="Sora"/>
              <a:sym typeface="Sora"/>
            </a:endParaRPr>
          </a:p>
          <a:p>
            <a:pPr marL="0" marR="0" lvl="0" indent="0" algn="l" rtl="0">
              <a:lnSpc>
                <a:spcPct val="100000"/>
              </a:lnSpc>
              <a:spcBef>
                <a:spcPts val="0"/>
              </a:spcBef>
              <a:spcAft>
                <a:spcPts val="0"/>
              </a:spcAft>
              <a:buClr>
                <a:srgbClr val="000000"/>
              </a:buClr>
              <a:buSzPts val="2400"/>
              <a:buFont typeface="Arial"/>
              <a:buNone/>
            </a:pPr>
            <a:endParaRPr sz="3200" b="1">
              <a:solidFill>
                <a:schemeClr val="dk1"/>
              </a:solidFill>
              <a:latin typeface="Sora"/>
              <a:ea typeface="Sora"/>
              <a:cs typeface="Sora"/>
              <a:sym typeface="Sora"/>
            </a:endParaRPr>
          </a:p>
          <a:p>
            <a:pPr marL="0" marR="0" lvl="0" indent="0" algn="l" rtl="0">
              <a:lnSpc>
                <a:spcPct val="100000"/>
              </a:lnSpc>
              <a:spcBef>
                <a:spcPts val="0"/>
              </a:spcBef>
              <a:spcAft>
                <a:spcPts val="0"/>
              </a:spcAft>
              <a:buClr>
                <a:srgbClr val="000000"/>
              </a:buClr>
              <a:buSzPts val="2400"/>
              <a:buFont typeface="Arial"/>
              <a:buNone/>
            </a:pPr>
            <a:r>
              <a:rPr lang="en-US" sz="3200" b="1">
                <a:solidFill>
                  <a:schemeClr val="dk1"/>
                </a:solidFill>
                <a:latin typeface="Sora"/>
                <a:ea typeface="Sora"/>
                <a:cs typeface="Sora"/>
                <a:sym typeface="Sora"/>
              </a:rPr>
              <a:t>Experiences!</a:t>
            </a:r>
            <a:endParaRPr sz="2200" b="0" i="0" u="none" strike="noStrike" cap="none">
              <a:solidFill>
                <a:schemeClr val="dk1"/>
              </a:solidFill>
              <a:latin typeface="Sora"/>
              <a:ea typeface="Sora"/>
              <a:cs typeface="Sora"/>
              <a:sym typeface="Sor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g3f834259caa_4_18"/>
          <p:cNvPicPr preferRelativeResize="0"/>
          <p:nvPr/>
        </p:nvPicPr>
        <p:blipFill>
          <a:blip r:embed="rId3">
            <a:alphaModFix/>
          </a:blip>
          <a:stretch>
            <a:fillRect/>
          </a:stretch>
        </p:blipFill>
        <p:spPr>
          <a:xfrm>
            <a:off x="1588350" y="152400"/>
            <a:ext cx="9014983" cy="65531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g3f834259caa_4_10"/>
          <p:cNvPicPr preferRelativeResize="0"/>
          <p:nvPr/>
        </p:nvPicPr>
        <p:blipFill>
          <a:blip r:embed="rId3">
            <a:alphaModFix/>
          </a:blip>
          <a:stretch>
            <a:fillRect/>
          </a:stretch>
        </p:blipFill>
        <p:spPr>
          <a:xfrm>
            <a:off x="1588513" y="152400"/>
            <a:ext cx="9014983" cy="65531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g3f834259caa_4_0"/>
          <p:cNvPicPr preferRelativeResize="0"/>
          <p:nvPr/>
        </p:nvPicPr>
        <p:blipFill>
          <a:blip r:embed="rId3">
            <a:alphaModFix/>
          </a:blip>
          <a:stretch>
            <a:fillRect/>
          </a:stretch>
        </p:blipFill>
        <p:spPr>
          <a:xfrm>
            <a:off x="1464888" y="152400"/>
            <a:ext cx="9262218" cy="6553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g3f755716d05_0_76" descr="The term 'Serious Games' has developed because people wanted to make a distinction between games for fun and entertainment, to games that had a serious outcome such as giving a social message or learning. &#10;&#10;A serious game from a learning perspective is a game that allows people to learn. A lot of people think that serious games originated from the year 2000 with the Serious Game initiative. This isn't the case. If we go back in time to the 1970s, a man named Clarke C. Abt released a book named Serious Games, it even goes back way further. &#10;&#10;Now it's time to think about why we want to learn serious games. Games can give us non-linear experiences. We don't always have to go in order. We can think about the strategy differently. We can think about elements differently. &#10;&#10;All these things are benefits of playing serious games. There are a lot more benefits of serious games that can help an organisation learn, grow and become better!&#10;&#10;Join Karl as he delves into the world of serious games!&#10;&#10;www.growthengineering.co.uk" title="What Are Serious Games?">
            <a:hlinkClick r:id="rId3"/>
          </p:cNvPr>
          <p:cNvPicPr preferRelativeResize="0"/>
          <p:nvPr/>
        </p:nvPicPr>
        <p:blipFill>
          <a:blip r:embed="rId4">
            <a:alphaModFix/>
          </a:blip>
          <a:stretch>
            <a:fillRect/>
          </a:stretch>
        </p:blipFill>
        <p:spPr>
          <a:xfrm>
            <a:off x="0" y="0"/>
            <a:ext cx="12191675" cy="68578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5"/>
                                        </p:tgtEl>
                                        <p:attrNameLst>
                                          <p:attrName>style.visibility</p:attrName>
                                        </p:attrNameLst>
                                      </p:cBhvr>
                                      <p:to>
                                        <p:strVal val="visible"/>
                                      </p:to>
                                    </p:set>
                                    <p:animEffect transition="in" filter="fade">
                                      <p:cBhvr>
                                        <p:cTn id="7" dur="1000"/>
                                        <p:tgtEl>
                                          <p:spTgt spid="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0"/>
        <p:cNvGrpSpPr/>
        <p:nvPr/>
      </p:nvGrpSpPr>
      <p:grpSpPr>
        <a:xfrm>
          <a:off x="0" y="0"/>
          <a:ext cx="0" cy="0"/>
          <a:chOff x="0" y="0"/>
          <a:chExt cx="0" cy="0"/>
        </a:xfrm>
      </p:grpSpPr>
      <p:sp>
        <p:nvSpPr>
          <p:cNvPr id="381" name="Google Shape;381;g3fab9692273_0_177"/>
          <p:cNvSpPr txBox="1"/>
          <p:nvPr/>
        </p:nvSpPr>
        <p:spPr>
          <a:xfrm>
            <a:off x="507474" y="254050"/>
            <a:ext cx="9023400" cy="786600"/>
          </a:xfrm>
          <a:prstGeom prst="rect">
            <a:avLst/>
          </a:prstGeom>
          <a:noFill/>
          <a:ln>
            <a:noFill/>
          </a:ln>
        </p:spPr>
        <p:txBody>
          <a:bodyPr spcFirstLastPara="1" wrap="square" lIns="0" tIns="0" rIns="101575" bIns="50775" anchor="t" anchorCtr="0">
            <a:spAutoFit/>
          </a:bodyPr>
          <a:lstStyle/>
          <a:p>
            <a:pPr marL="0" marR="0" lvl="0" indent="0" algn="l" rtl="0">
              <a:lnSpc>
                <a:spcPct val="115000"/>
              </a:lnSpc>
              <a:spcBef>
                <a:spcPts val="2000"/>
              </a:spcBef>
              <a:spcAft>
                <a:spcPts val="444"/>
              </a:spcAft>
              <a:buClr>
                <a:schemeClr val="dk1"/>
              </a:buClr>
              <a:buSzPts val="1222"/>
              <a:buFont typeface="Arial"/>
              <a:buNone/>
            </a:pPr>
            <a:r>
              <a:rPr lang="en-US" sz="4777" b="1">
                <a:solidFill>
                  <a:schemeClr val="dk1"/>
                </a:solidFill>
                <a:latin typeface="Sora"/>
                <a:ea typeface="Sora"/>
                <a:cs typeface="Sora"/>
                <a:sym typeface="Sora"/>
              </a:rPr>
              <a:t>How to Play</a:t>
            </a:r>
            <a:endParaRPr sz="6666" b="1" i="0" u="none" strike="noStrike" cap="none">
              <a:solidFill>
                <a:schemeClr val="dk1"/>
              </a:solidFill>
              <a:latin typeface="Sora"/>
              <a:ea typeface="Sora"/>
              <a:cs typeface="Sora"/>
              <a:sym typeface="Sora"/>
            </a:endParaRPr>
          </a:p>
        </p:txBody>
      </p:sp>
      <p:sp>
        <p:nvSpPr>
          <p:cNvPr id="382" name="Google Shape;382;g3fab9692273_0_177"/>
          <p:cNvSpPr/>
          <p:nvPr/>
        </p:nvSpPr>
        <p:spPr>
          <a:xfrm>
            <a:off x="523668" y="2624525"/>
            <a:ext cx="114000" cy="552900"/>
          </a:xfrm>
          <a:prstGeom prst="rect">
            <a:avLst/>
          </a:prstGeom>
          <a:solidFill>
            <a:schemeClr val="accent4"/>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500" i="0" u="none" strike="noStrike" cap="none">
              <a:solidFill>
                <a:srgbClr val="000000"/>
              </a:solidFill>
              <a:latin typeface="Sora"/>
              <a:ea typeface="Sora"/>
              <a:cs typeface="Sora"/>
              <a:sym typeface="Sora"/>
            </a:endParaRPr>
          </a:p>
        </p:txBody>
      </p:sp>
      <p:sp>
        <p:nvSpPr>
          <p:cNvPr id="383" name="Google Shape;383;g3fab9692273_0_177"/>
          <p:cNvSpPr/>
          <p:nvPr/>
        </p:nvSpPr>
        <p:spPr>
          <a:xfrm>
            <a:off x="523665" y="1665575"/>
            <a:ext cx="114000" cy="586200"/>
          </a:xfrm>
          <a:prstGeom prst="rect">
            <a:avLst/>
          </a:prstGeom>
          <a:solidFill>
            <a:srgbClr val="FF6B45"/>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500" i="0" u="none" strike="noStrike" cap="none">
              <a:solidFill>
                <a:srgbClr val="000000"/>
              </a:solidFill>
              <a:latin typeface="Sora"/>
              <a:ea typeface="Sora"/>
              <a:cs typeface="Sora"/>
              <a:sym typeface="Sora"/>
            </a:endParaRPr>
          </a:p>
        </p:txBody>
      </p:sp>
      <p:sp>
        <p:nvSpPr>
          <p:cNvPr id="384" name="Google Shape;384;g3fab9692273_0_177"/>
          <p:cNvSpPr/>
          <p:nvPr/>
        </p:nvSpPr>
        <p:spPr>
          <a:xfrm>
            <a:off x="523668" y="3550175"/>
            <a:ext cx="114000" cy="552900"/>
          </a:xfrm>
          <a:prstGeom prst="rect">
            <a:avLst/>
          </a:prstGeom>
          <a:solidFill>
            <a:schemeClr val="accent6"/>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500" i="0" u="none" strike="noStrike" cap="none">
              <a:solidFill>
                <a:srgbClr val="000000"/>
              </a:solidFill>
              <a:latin typeface="Sora"/>
              <a:ea typeface="Sora"/>
              <a:cs typeface="Sora"/>
              <a:sym typeface="Sora"/>
            </a:endParaRPr>
          </a:p>
        </p:txBody>
      </p:sp>
      <p:sp>
        <p:nvSpPr>
          <p:cNvPr id="385" name="Google Shape;385;g3fab9692273_0_177"/>
          <p:cNvSpPr txBox="1"/>
          <p:nvPr/>
        </p:nvSpPr>
        <p:spPr>
          <a:xfrm>
            <a:off x="796975" y="1606927"/>
            <a:ext cx="8733900" cy="70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None/>
            </a:pPr>
            <a:r>
              <a:rPr lang="en-US" sz="1800" b="1">
                <a:solidFill>
                  <a:schemeClr val="dk1"/>
                </a:solidFill>
                <a:latin typeface="Sora"/>
                <a:ea typeface="Sora"/>
                <a:cs typeface="Sora"/>
                <a:sym typeface="Sora"/>
              </a:rPr>
              <a:t>Observe</a:t>
            </a:r>
            <a:endParaRPr sz="1800" b="1">
              <a:solidFill>
                <a:schemeClr val="dk1"/>
              </a:solidFill>
              <a:latin typeface="Sora"/>
              <a:ea typeface="Sora"/>
              <a:cs typeface="Sora"/>
              <a:sym typeface="Sora"/>
            </a:endParaRPr>
          </a:p>
          <a:p>
            <a:pPr marL="0" lvl="0" indent="0" algn="l" rtl="0">
              <a:lnSpc>
                <a:spcPct val="115000"/>
              </a:lnSpc>
              <a:spcBef>
                <a:spcPts val="400"/>
              </a:spcBef>
              <a:spcAft>
                <a:spcPts val="400"/>
              </a:spcAft>
              <a:buNone/>
            </a:pPr>
            <a:r>
              <a:rPr lang="en-US" sz="1800">
                <a:solidFill>
                  <a:schemeClr val="dk1"/>
                </a:solidFill>
                <a:latin typeface="Sora"/>
                <a:ea typeface="Sora"/>
                <a:cs typeface="Sora"/>
                <a:sym typeface="Sora"/>
              </a:rPr>
              <a:t>Look carefully at all the animal stickers</a:t>
            </a:r>
            <a:endParaRPr sz="1800">
              <a:solidFill>
                <a:schemeClr val="dk1"/>
              </a:solidFill>
              <a:latin typeface="Sora"/>
              <a:ea typeface="Sora"/>
              <a:cs typeface="Sora"/>
              <a:sym typeface="Sora"/>
            </a:endParaRPr>
          </a:p>
        </p:txBody>
      </p:sp>
      <p:sp>
        <p:nvSpPr>
          <p:cNvPr id="386" name="Google Shape;386;g3fab9692273_0_177"/>
          <p:cNvSpPr txBox="1"/>
          <p:nvPr/>
        </p:nvSpPr>
        <p:spPr>
          <a:xfrm>
            <a:off x="507475" y="978813"/>
            <a:ext cx="97032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latin typeface="Sora"/>
                <a:ea typeface="Sora"/>
                <a:cs typeface="Sora"/>
                <a:sym typeface="Sora"/>
              </a:rPr>
              <a:t>Train your Animal AI</a:t>
            </a:r>
            <a:endParaRPr sz="1800">
              <a:solidFill>
                <a:schemeClr val="dk1"/>
              </a:solidFill>
              <a:latin typeface="Sora"/>
              <a:ea typeface="Sora"/>
              <a:cs typeface="Sora"/>
              <a:sym typeface="Sora"/>
            </a:endParaRPr>
          </a:p>
        </p:txBody>
      </p:sp>
      <p:sp>
        <p:nvSpPr>
          <p:cNvPr id="387" name="Google Shape;387;g3fab9692273_0_177"/>
          <p:cNvSpPr/>
          <p:nvPr/>
        </p:nvSpPr>
        <p:spPr>
          <a:xfrm>
            <a:off x="523668" y="4475825"/>
            <a:ext cx="114000" cy="552900"/>
          </a:xfrm>
          <a:prstGeom prst="rect">
            <a:avLst/>
          </a:prstGeom>
          <a:solidFill>
            <a:schemeClr val="accent5"/>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500" i="0" u="none" strike="noStrike" cap="none">
              <a:solidFill>
                <a:srgbClr val="000000"/>
              </a:solidFill>
              <a:latin typeface="Sora"/>
              <a:ea typeface="Sora"/>
              <a:cs typeface="Sora"/>
              <a:sym typeface="Sora"/>
            </a:endParaRPr>
          </a:p>
        </p:txBody>
      </p:sp>
      <p:sp>
        <p:nvSpPr>
          <p:cNvPr id="388" name="Google Shape;388;g3fab9692273_0_177"/>
          <p:cNvSpPr/>
          <p:nvPr/>
        </p:nvSpPr>
        <p:spPr>
          <a:xfrm>
            <a:off x="523668" y="5401475"/>
            <a:ext cx="114000" cy="552900"/>
          </a:xfrm>
          <a:prstGeom prst="rect">
            <a:avLst/>
          </a:prstGeom>
          <a:solidFill>
            <a:srgbClr val="A64D79"/>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500" i="0" u="none" strike="noStrike" cap="none">
              <a:solidFill>
                <a:srgbClr val="000000"/>
              </a:solidFill>
              <a:latin typeface="Sora"/>
              <a:ea typeface="Sora"/>
              <a:cs typeface="Sora"/>
              <a:sym typeface="Sora"/>
            </a:endParaRPr>
          </a:p>
        </p:txBody>
      </p:sp>
      <p:sp>
        <p:nvSpPr>
          <p:cNvPr id="389" name="Google Shape;389;g3fab9692273_0_177"/>
          <p:cNvSpPr txBox="1"/>
          <p:nvPr/>
        </p:nvSpPr>
        <p:spPr>
          <a:xfrm>
            <a:off x="796975" y="2549227"/>
            <a:ext cx="8733900" cy="70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US" sz="1800" b="1">
                <a:solidFill>
                  <a:schemeClr val="dk1"/>
                </a:solidFill>
                <a:latin typeface="Sora"/>
                <a:ea typeface="Sora"/>
                <a:cs typeface="Sora"/>
                <a:sym typeface="Sora"/>
              </a:rPr>
              <a:t>Find the Pattern</a:t>
            </a:r>
            <a:endParaRPr sz="1800" b="1">
              <a:solidFill>
                <a:schemeClr val="dk1"/>
              </a:solidFill>
              <a:latin typeface="Sora"/>
              <a:ea typeface="Sora"/>
              <a:cs typeface="Sora"/>
              <a:sym typeface="Sora"/>
            </a:endParaRPr>
          </a:p>
          <a:p>
            <a:pPr marL="0" lvl="0" indent="0" algn="l" rtl="0">
              <a:lnSpc>
                <a:spcPct val="115000"/>
              </a:lnSpc>
              <a:spcBef>
                <a:spcPts val="400"/>
              </a:spcBef>
              <a:spcAft>
                <a:spcPts val="1200"/>
              </a:spcAft>
              <a:buNone/>
            </a:pPr>
            <a:r>
              <a:rPr lang="en-US" sz="1800">
                <a:solidFill>
                  <a:schemeClr val="dk1"/>
                </a:solidFill>
                <a:latin typeface="Sora"/>
                <a:ea typeface="Sora"/>
                <a:cs typeface="Sora"/>
                <a:sym typeface="Sora"/>
              </a:rPr>
              <a:t>Compare the expressions of animals that </a:t>
            </a:r>
            <a:r>
              <a:rPr lang="en-US" sz="1800" b="1">
                <a:solidFill>
                  <a:schemeClr val="dk1"/>
                </a:solidFill>
                <a:latin typeface="Sora"/>
                <a:ea typeface="Sora"/>
                <a:cs typeface="Sora"/>
                <a:sym typeface="Sora"/>
              </a:rPr>
              <a:t>hurt</a:t>
            </a:r>
            <a:r>
              <a:rPr lang="en-US" sz="1800">
                <a:solidFill>
                  <a:schemeClr val="dk1"/>
                </a:solidFill>
                <a:latin typeface="Sora"/>
                <a:ea typeface="Sora"/>
                <a:cs typeface="Sora"/>
                <a:sym typeface="Sora"/>
              </a:rPr>
              <a:t> and </a:t>
            </a:r>
            <a:r>
              <a:rPr lang="en-US" sz="1800" b="1">
                <a:solidFill>
                  <a:schemeClr val="dk1"/>
                </a:solidFill>
                <a:latin typeface="Sora"/>
                <a:ea typeface="Sora"/>
                <a:cs typeface="Sora"/>
                <a:sym typeface="Sora"/>
              </a:rPr>
              <a:t>do not hurt</a:t>
            </a:r>
            <a:r>
              <a:rPr lang="en-US" sz="1800">
                <a:solidFill>
                  <a:schemeClr val="dk1"/>
                </a:solidFill>
                <a:latin typeface="Sora"/>
                <a:ea typeface="Sora"/>
                <a:cs typeface="Sora"/>
                <a:sym typeface="Sora"/>
              </a:rPr>
              <a:t>.</a:t>
            </a:r>
            <a:endParaRPr sz="1800" b="1">
              <a:solidFill>
                <a:schemeClr val="dk1"/>
              </a:solidFill>
              <a:latin typeface="Sora"/>
              <a:ea typeface="Sora"/>
              <a:cs typeface="Sora"/>
              <a:sym typeface="Sora"/>
            </a:endParaRPr>
          </a:p>
        </p:txBody>
      </p:sp>
      <p:sp>
        <p:nvSpPr>
          <p:cNvPr id="390" name="Google Shape;390;g3fab9692273_0_177"/>
          <p:cNvSpPr txBox="1"/>
          <p:nvPr/>
        </p:nvSpPr>
        <p:spPr>
          <a:xfrm>
            <a:off x="754175" y="3491525"/>
            <a:ext cx="11245200" cy="70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US" sz="1800" b="1">
                <a:solidFill>
                  <a:schemeClr val="dk1"/>
                </a:solidFill>
                <a:latin typeface="Sora"/>
                <a:ea typeface="Sora"/>
                <a:cs typeface="Sora"/>
                <a:sym typeface="Sora"/>
              </a:rPr>
              <a:t>Identify</a:t>
            </a:r>
            <a:endParaRPr sz="1800" b="1">
              <a:solidFill>
                <a:schemeClr val="dk1"/>
              </a:solidFill>
              <a:latin typeface="Sora"/>
              <a:ea typeface="Sora"/>
              <a:cs typeface="Sora"/>
              <a:sym typeface="Sora"/>
            </a:endParaRPr>
          </a:p>
          <a:p>
            <a:pPr marL="0" lvl="0" indent="0" algn="l" rtl="0">
              <a:lnSpc>
                <a:spcPct val="115000"/>
              </a:lnSpc>
              <a:spcBef>
                <a:spcPts val="400"/>
              </a:spcBef>
              <a:spcAft>
                <a:spcPts val="1200"/>
              </a:spcAft>
              <a:buNone/>
            </a:pPr>
            <a:r>
              <a:rPr lang="en-US" sz="1800">
                <a:solidFill>
                  <a:schemeClr val="dk1"/>
                </a:solidFill>
                <a:latin typeface="Sora"/>
                <a:ea typeface="Sora"/>
                <a:cs typeface="Sora"/>
                <a:sym typeface="Sora"/>
              </a:rPr>
              <a:t>Identify the </a:t>
            </a:r>
            <a:r>
              <a:rPr lang="en-US" sz="1800" b="1">
                <a:solidFill>
                  <a:schemeClr val="dk1"/>
                </a:solidFill>
                <a:latin typeface="Sora"/>
                <a:ea typeface="Sora"/>
                <a:cs typeface="Sora"/>
                <a:sym typeface="Sora"/>
              </a:rPr>
              <a:t>combination of expressions</a:t>
            </a:r>
            <a:r>
              <a:rPr lang="en-US" sz="1800">
                <a:solidFill>
                  <a:schemeClr val="dk1"/>
                </a:solidFill>
                <a:latin typeface="Sora"/>
                <a:ea typeface="Sora"/>
                <a:cs typeface="Sora"/>
                <a:sym typeface="Sora"/>
              </a:rPr>
              <a:t> that predicts the outcome.</a:t>
            </a:r>
            <a:endParaRPr sz="2500">
              <a:solidFill>
                <a:schemeClr val="dk1"/>
              </a:solidFill>
              <a:latin typeface="Sora"/>
              <a:ea typeface="Sora"/>
              <a:cs typeface="Sora"/>
              <a:sym typeface="Sora"/>
            </a:endParaRPr>
          </a:p>
        </p:txBody>
      </p:sp>
      <p:sp>
        <p:nvSpPr>
          <p:cNvPr id="391" name="Google Shape;391;g3fab9692273_0_177"/>
          <p:cNvSpPr txBox="1"/>
          <p:nvPr/>
        </p:nvSpPr>
        <p:spPr>
          <a:xfrm>
            <a:off x="796975" y="4399527"/>
            <a:ext cx="8733900" cy="70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US" sz="1800" b="1">
                <a:solidFill>
                  <a:schemeClr val="dk1"/>
                </a:solidFill>
                <a:latin typeface="Sora"/>
                <a:ea typeface="Sora"/>
                <a:cs typeface="Sora"/>
                <a:sym typeface="Sora"/>
              </a:rPr>
              <a:t>Test Your Rule</a:t>
            </a:r>
            <a:endParaRPr sz="1800" b="1">
              <a:solidFill>
                <a:schemeClr val="dk1"/>
              </a:solidFill>
              <a:latin typeface="Sora"/>
              <a:ea typeface="Sora"/>
              <a:cs typeface="Sora"/>
              <a:sym typeface="Sora"/>
            </a:endParaRPr>
          </a:p>
          <a:p>
            <a:pPr marL="0" lvl="0" indent="0" algn="l" rtl="0">
              <a:lnSpc>
                <a:spcPct val="115000"/>
              </a:lnSpc>
              <a:spcBef>
                <a:spcPts val="400"/>
              </a:spcBef>
              <a:spcAft>
                <a:spcPts val="0"/>
              </a:spcAft>
              <a:buClr>
                <a:schemeClr val="dk1"/>
              </a:buClr>
              <a:buSzPts val="1100"/>
              <a:buFont typeface="Arial"/>
              <a:buNone/>
            </a:pPr>
            <a:r>
              <a:rPr lang="en-US" sz="1800">
                <a:solidFill>
                  <a:schemeClr val="dk1"/>
                </a:solidFill>
                <a:latin typeface="Sora"/>
                <a:ea typeface="Sora"/>
                <a:cs typeface="Sora"/>
                <a:sym typeface="Sora"/>
              </a:rPr>
              <a:t>Test your pattern on new stickers. </a:t>
            </a:r>
            <a:endParaRPr sz="1800" b="1">
              <a:solidFill>
                <a:schemeClr val="dk1"/>
              </a:solidFill>
              <a:latin typeface="Sora"/>
              <a:ea typeface="Sora"/>
              <a:cs typeface="Sora"/>
              <a:sym typeface="Sora"/>
            </a:endParaRPr>
          </a:p>
          <a:p>
            <a:pPr marL="0" lvl="0" indent="0" algn="l" rtl="0">
              <a:lnSpc>
                <a:spcPct val="115000"/>
              </a:lnSpc>
              <a:spcBef>
                <a:spcPts val="1200"/>
              </a:spcBef>
              <a:spcAft>
                <a:spcPts val="400"/>
              </a:spcAft>
              <a:buNone/>
            </a:pPr>
            <a:endParaRPr sz="1800" b="1">
              <a:solidFill>
                <a:schemeClr val="dk1"/>
              </a:solidFill>
              <a:latin typeface="Sora"/>
              <a:ea typeface="Sora"/>
              <a:cs typeface="Sora"/>
              <a:sym typeface="Sora"/>
            </a:endParaRPr>
          </a:p>
        </p:txBody>
      </p:sp>
      <p:sp>
        <p:nvSpPr>
          <p:cNvPr id="392" name="Google Shape;392;g3fab9692273_0_177"/>
          <p:cNvSpPr txBox="1"/>
          <p:nvPr/>
        </p:nvSpPr>
        <p:spPr>
          <a:xfrm>
            <a:off x="796975" y="5307525"/>
            <a:ext cx="10261200" cy="70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US" sz="1800" b="1">
                <a:solidFill>
                  <a:schemeClr val="dk1"/>
                </a:solidFill>
                <a:latin typeface="Sora"/>
                <a:ea typeface="Sora"/>
                <a:cs typeface="Sora"/>
                <a:sym typeface="Sora"/>
              </a:rPr>
              <a:t>Discuss</a:t>
            </a:r>
            <a:endParaRPr sz="1800" b="1">
              <a:solidFill>
                <a:schemeClr val="dk1"/>
              </a:solidFill>
              <a:latin typeface="Sora"/>
              <a:ea typeface="Sora"/>
              <a:cs typeface="Sora"/>
              <a:sym typeface="Sora"/>
            </a:endParaRPr>
          </a:p>
          <a:p>
            <a:pPr marL="0" lvl="0" indent="0" algn="l" rtl="0">
              <a:lnSpc>
                <a:spcPct val="115000"/>
              </a:lnSpc>
              <a:spcBef>
                <a:spcPts val="400"/>
              </a:spcBef>
              <a:spcAft>
                <a:spcPts val="0"/>
              </a:spcAft>
              <a:buNone/>
            </a:pPr>
            <a:r>
              <a:rPr lang="en-US" sz="1800">
                <a:solidFill>
                  <a:schemeClr val="dk1"/>
                </a:solidFill>
                <a:latin typeface="Sora"/>
                <a:ea typeface="Sora"/>
                <a:cs typeface="Sora"/>
                <a:sym typeface="Sora"/>
              </a:rPr>
              <a:t>Discuss what this teaches us about </a:t>
            </a:r>
            <a:r>
              <a:rPr lang="en-US" sz="1800" b="1">
                <a:solidFill>
                  <a:schemeClr val="dk1"/>
                </a:solidFill>
                <a:latin typeface="Sora"/>
                <a:ea typeface="Sora"/>
                <a:cs typeface="Sora"/>
                <a:sym typeface="Sora"/>
              </a:rPr>
              <a:t>data, patterns, prediction, and machine learning</a:t>
            </a:r>
            <a:r>
              <a:rPr lang="en-US" sz="1800">
                <a:solidFill>
                  <a:schemeClr val="dk1"/>
                </a:solidFill>
                <a:latin typeface="Sora"/>
                <a:ea typeface="Sora"/>
                <a:cs typeface="Sora"/>
                <a:sym typeface="Sora"/>
              </a:rPr>
              <a:t>.</a:t>
            </a:r>
            <a:endParaRPr sz="2500">
              <a:solidFill>
                <a:schemeClr val="dk1"/>
              </a:solidFill>
              <a:latin typeface="Sora"/>
              <a:ea typeface="Sora"/>
              <a:cs typeface="Sora"/>
              <a:sym typeface="Sora"/>
            </a:endParaRPr>
          </a:p>
          <a:p>
            <a:pPr marL="0" lvl="0" indent="0" algn="l" rtl="0">
              <a:lnSpc>
                <a:spcPct val="115000"/>
              </a:lnSpc>
              <a:spcBef>
                <a:spcPts val="1200"/>
              </a:spcBef>
              <a:spcAft>
                <a:spcPts val="400"/>
              </a:spcAft>
              <a:buNone/>
            </a:pPr>
            <a:endParaRPr sz="1800" b="1">
              <a:solidFill>
                <a:schemeClr val="dk1"/>
              </a:solidFill>
              <a:latin typeface="Sora"/>
              <a:ea typeface="Sora"/>
              <a:cs typeface="Sora"/>
              <a:sym typeface="Sor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7"/>
        <p:cNvGrpSpPr/>
        <p:nvPr/>
      </p:nvGrpSpPr>
      <p:grpSpPr>
        <a:xfrm>
          <a:off x="0" y="0"/>
          <a:ext cx="0" cy="0"/>
          <a:chOff x="0" y="0"/>
          <a:chExt cx="0" cy="0"/>
        </a:xfrm>
      </p:grpSpPr>
      <p:sp>
        <p:nvSpPr>
          <p:cNvPr id="398" name="Google Shape;398;g3f755716d05_0_533"/>
          <p:cNvSpPr txBox="1"/>
          <p:nvPr/>
        </p:nvSpPr>
        <p:spPr>
          <a:xfrm>
            <a:off x="2200838" y="2647950"/>
            <a:ext cx="7869600" cy="708000"/>
          </a:xfrm>
          <a:prstGeom prst="rect">
            <a:avLst/>
          </a:prstGeom>
          <a:noFill/>
          <a:ln>
            <a:noFill/>
          </a:ln>
        </p:spPr>
        <p:txBody>
          <a:bodyPr spcFirstLastPara="1" wrap="square" lIns="0" tIns="0" rIns="91425" bIns="45700" anchor="t" anchorCtr="0">
            <a:spAutoFit/>
          </a:bodyPr>
          <a:lstStyle/>
          <a:p>
            <a:pPr marL="0" marR="0" lvl="0" indent="0" algn="ctr" rtl="0">
              <a:lnSpc>
                <a:spcPct val="115000"/>
              </a:lnSpc>
              <a:spcBef>
                <a:spcPts val="1800"/>
              </a:spcBef>
              <a:spcAft>
                <a:spcPts val="400"/>
              </a:spcAft>
              <a:buClr>
                <a:schemeClr val="dk1"/>
              </a:buClr>
              <a:buSzPts val="1100"/>
              <a:buFont typeface="Arial"/>
              <a:buNone/>
            </a:pPr>
            <a:r>
              <a:rPr lang="en-US" sz="4300" b="1" i="0" u="none" strike="noStrike" cap="none">
                <a:solidFill>
                  <a:schemeClr val="dk1"/>
                </a:solidFill>
                <a:latin typeface="Sora"/>
                <a:ea typeface="Sora"/>
                <a:cs typeface="Sora"/>
                <a:sym typeface="Sora"/>
              </a:rPr>
              <a:t>Breakout Room</a:t>
            </a:r>
            <a:endParaRPr sz="1200" b="0" i="0" u="none" strike="noStrike" cap="none">
              <a:solidFill>
                <a:schemeClr val="dk1"/>
              </a:solidFill>
              <a:latin typeface="Sora"/>
              <a:ea typeface="Sora"/>
              <a:cs typeface="Sora"/>
              <a:sym typeface="Sora"/>
            </a:endParaRPr>
          </a:p>
        </p:txBody>
      </p:sp>
      <p:sp>
        <p:nvSpPr>
          <p:cNvPr id="399" name="Google Shape;399;g3f755716d05_0_533"/>
          <p:cNvSpPr txBox="1"/>
          <p:nvPr/>
        </p:nvSpPr>
        <p:spPr>
          <a:xfrm>
            <a:off x="4669850" y="3429000"/>
            <a:ext cx="2931600" cy="37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666666"/>
                </a:solidFill>
                <a:latin typeface="Sora"/>
                <a:ea typeface="Sora"/>
                <a:cs typeface="Sora"/>
                <a:sym typeface="Sora"/>
              </a:rPr>
              <a:t>Activity Duration: </a:t>
            </a:r>
            <a:r>
              <a:rPr lang="en-US">
                <a:solidFill>
                  <a:srgbClr val="666666"/>
                </a:solidFill>
                <a:latin typeface="Sora"/>
                <a:ea typeface="Sora"/>
                <a:cs typeface="Sora"/>
                <a:sym typeface="Sora"/>
              </a:rPr>
              <a:t>2</a:t>
            </a:r>
            <a:r>
              <a:rPr lang="en-US" sz="1400" b="0" i="0" u="none" strike="noStrike" cap="none">
                <a:solidFill>
                  <a:srgbClr val="666666"/>
                </a:solidFill>
                <a:latin typeface="Sora"/>
                <a:ea typeface="Sora"/>
                <a:cs typeface="Sora"/>
                <a:sym typeface="Sora"/>
              </a:rPr>
              <a:t>0 Minutes</a:t>
            </a:r>
            <a:endParaRPr sz="1400" b="0" i="0" u="none" strike="noStrike" cap="none">
              <a:solidFill>
                <a:srgbClr val="666666"/>
              </a:solidFill>
              <a:latin typeface="Sora"/>
              <a:ea typeface="Sora"/>
              <a:cs typeface="Sora"/>
              <a:sym typeface="Sor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4"/>
        <p:cNvGrpSpPr/>
        <p:nvPr/>
      </p:nvGrpSpPr>
      <p:grpSpPr>
        <a:xfrm>
          <a:off x="0" y="0"/>
          <a:ext cx="0" cy="0"/>
          <a:chOff x="0" y="0"/>
          <a:chExt cx="0" cy="0"/>
        </a:xfrm>
      </p:grpSpPr>
      <p:sp>
        <p:nvSpPr>
          <p:cNvPr id="405" name="Google Shape;405;g3f834259caa_3_18"/>
          <p:cNvSpPr txBox="1"/>
          <p:nvPr/>
        </p:nvSpPr>
        <p:spPr>
          <a:xfrm>
            <a:off x="2200838" y="2647950"/>
            <a:ext cx="7869600" cy="708000"/>
          </a:xfrm>
          <a:prstGeom prst="rect">
            <a:avLst/>
          </a:prstGeom>
          <a:noFill/>
          <a:ln>
            <a:noFill/>
          </a:ln>
        </p:spPr>
        <p:txBody>
          <a:bodyPr spcFirstLastPara="1" wrap="square" lIns="0" tIns="0" rIns="91425" bIns="45700" anchor="t" anchorCtr="0">
            <a:spAutoFit/>
          </a:bodyPr>
          <a:lstStyle/>
          <a:p>
            <a:pPr marL="0" marR="0" lvl="0" indent="0" algn="ctr" rtl="0">
              <a:lnSpc>
                <a:spcPct val="115000"/>
              </a:lnSpc>
              <a:spcBef>
                <a:spcPts val="1800"/>
              </a:spcBef>
              <a:spcAft>
                <a:spcPts val="400"/>
              </a:spcAft>
              <a:buClr>
                <a:schemeClr val="dk1"/>
              </a:buClr>
              <a:buSzPts val="1100"/>
              <a:buFont typeface="Arial"/>
              <a:buNone/>
            </a:pPr>
            <a:r>
              <a:rPr lang="en-US" sz="4300" b="1">
                <a:solidFill>
                  <a:schemeClr val="dk1"/>
                </a:solidFill>
                <a:latin typeface="Sora"/>
                <a:ea typeface="Sora"/>
                <a:cs typeface="Sora"/>
                <a:sym typeface="Sora"/>
              </a:rPr>
              <a:t>MONKEY</a:t>
            </a:r>
            <a:endParaRPr sz="1200" b="0" i="0" u="none" strike="noStrike" cap="none">
              <a:solidFill>
                <a:schemeClr val="dk1"/>
              </a:solidFill>
              <a:latin typeface="Sora"/>
              <a:ea typeface="Sora"/>
              <a:cs typeface="Sora"/>
              <a:sym typeface="Sor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0"/>
        <p:cNvGrpSpPr/>
        <p:nvPr/>
      </p:nvGrpSpPr>
      <p:grpSpPr>
        <a:xfrm>
          <a:off x="0" y="0"/>
          <a:ext cx="0" cy="0"/>
          <a:chOff x="0" y="0"/>
          <a:chExt cx="0" cy="0"/>
        </a:xfrm>
      </p:grpSpPr>
      <p:sp>
        <p:nvSpPr>
          <p:cNvPr id="411" name="Google Shape;411;g3f834259caa_3_2"/>
          <p:cNvSpPr txBox="1"/>
          <p:nvPr/>
        </p:nvSpPr>
        <p:spPr>
          <a:xfrm>
            <a:off x="507474" y="254050"/>
            <a:ext cx="9023400" cy="786600"/>
          </a:xfrm>
          <a:prstGeom prst="rect">
            <a:avLst/>
          </a:prstGeom>
          <a:noFill/>
          <a:ln>
            <a:noFill/>
          </a:ln>
        </p:spPr>
        <p:txBody>
          <a:bodyPr spcFirstLastPara="1" wrap="square" lIns="0" tIns="0" rIns="101575" bIns="50775" anchor="t" anchorCtr="0">
            <a:spAutoFit/>
          </a:bodyPr>
          <a:lstStyle/>
          <a:p>
            <a:pPr marL="0" marR="0" lvl="0" indent="0" algn="l" rtl="0">
              <a:lnSpc>
                <a:spcPct val="115000"/>
              </a:lnSpc>
              <a:spcBef>
                <a:spcPts val="2000"/>
              </a:spcBef>
              <a:spcAft>
                <a:spcPts val="444"/>
              </a:spcAft>
              <a:buClr>
                <a:schemeClr val="dk1"/>
              </a:buClr>
              <a:buSzPts val="1222"/>
              <a:buFont typeface="Arial"/>
              <a:buNone/>
            </a:pPr>
            <a:r>
              <a:rPr lang="en-US" sz="4777" b="1">
                <a:solidFill>
                  <a:schemeClr val="dk1"/>
                </a:solidFill>
                <a:latin typeface="Sora"/>
                <a:ea typeface="Sora"/>
                <a:cs typeface="Sora"/>
                <a:sym typeface="Sora"/>
              </a:rPr>
              <a:t>Decision Trees</a:t>
            </a:r>
            <a:endParaRPr sz="6666" b="1" i="0" u="none" strike="noStrike" cap="none">
              <a:solidFill>
                <a:schemeClr val="dk1"/>
              </a:solidFill>
              <a:latin typeface="Sora"/>
              <a:ea typeface="Sora"/>
              <a:cs typeface="Sora"/>
              <a:sym typeface="Sora"/>
            </a:endParaRPr>
          </a:p>
        </p:txBody>
      </p:sp>
      <p:pic>
        <p:nvPicPr>
          <p:cNvPr id="412" name="Google Shape;412;g3f834259caa_3_2" title="ChatGPT Image Aug 22, 2026, 04_39_27 PM.png"/>
          <p:cNvPicPr preferRelativeResize="0"/>
          <p:nvPr/>
        </p:nvPicPr>
        <p:blipFill rotWithShape="1">
          <a:blip r:embed="rId3">
            <a:alphaModFix/>
          </a:blip>
          <a:srcRect l="26697" t="1072" r="29306" b="51293"/>
          <a:stretch/>
        </p:blipFill>
        <p:spPr>
          <a:xfrm>
            <a:off x="4337877" y="1190202"/>
            <a:ext cx="4094750" cy="5214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fab9692273_0_203"/>
          <p:cNvSpPr txBox="1"/>
          <p:nvPr/>
        </p:nvSpPr>
        <p:spPr>
          <a:xfrm>
            <a:off x="359250" y="444500"/>
            <a:ext cx="11473500" cy="44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sz="1500">
                <a:solidFill>
                  <a:schemeClr val="dk1"/>
                </a:solidFill>
                <a:latin typeface="Sora"/>
                <a:ea typeface="Sora"/>
                <a:cs typeface="Sora"/>
                <a:sym typeface="Sora"/>
              </a:rPr>
              <a:t>Identify the combination of expressions that predicts </a:t>
            </a:r>
            <a:r>
              <a:rPr lang="en-US" sz="1500" b="1">
                <a:solidFill>
                  <a:schemeClr val="dk1"/>
                </a:solidFill>
                <a:latin typeface="Sora"/>
                <a:ea typeface="Sora"/>
                <a:cs typeface="Sora"/>
                <a:sym typeface="Sora"/>
              </a:rPr>
              <a:t>which monkey will bite</a:t>
            </a:r>
            <a:r>
              <a:rPr lang="en-US" sz="1500">
                <a:solidFill>
                  <a:schemeClr val="dk1"/>
                </a:solidFill>
                <a:latin typeface="Sora"/>
                <a:ea typeface="Sora"/>
                <a:cs typeface="Sora"/>
                <a:sym typeface="Sora"/>
              </a:rPr>
              <a:t>.</a:t>
            </a:r>
            <a:endParaRPr sz="2000">
              <a:solidFill>
                <a:schemeClr val="dk1"/>
              </a:solidFill>
              <a:latin typeface="Sora"/>
              <a:ea typeface="Sora"/>
              <a:cs typeface="Sora"/>
              <a:sym typeface="Sora"/>
            </a:endParaRPr>
          </a:p>
        </p:txBody>
      </p:sp>
      <p:sp>
        <p:nvSpPr>
          <p:cNvPr id="419" name="Google Shape;419;g3fab9692273_0_203"/>
          <p:cNvSpPr/>
          <p:nvPr/>
        </p:nvSpPr>
        <p:spPr>
          <a:xfrm>
            <a:off x="450210" y="215898"/>
            <a:ext cx="420630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6B45"/>
              </a:buClr>
              <a:buSzPts val="900"/>
              <a:buFont typeface="Arial"/>
              <a:buNone/>
            </a:pPr>
            <a:r>
              <a:rPr lang="en-US" sz="1200" b="1">
                <a:solidFill>
                  <a:srgbClr val="FF6B45"/>
                </a:solidFill>
                <a:latin typeface="Open Sans"/>
                <a:ea typeface="Open Sans"/>
                <a:cs typeface="Open Sans"/>
                <a:sym typeface="Open Sans"/>
              </a:rPr>
              <a:t>GROUP 1</a:t>
            </a:r>
            <a:endParaRPr sz="1200" b="1" i="0" u="none" strike="noStrike" cap="none">
              <a:solidFill>
                <a:schemeClr val="dk1"/>
              </a:solidFill>
              <a:latin typeface="Open Sans"/>
              <a:ea typeface="Open Sans"/>
              <a:cs typeface="Open Sans"/>
              <a:sym typeface="Open Sans"/>
            </a:endParaRPr>
          </a:p>
        </p:txBody>
      </p:sp>
      <p:cxnSp>
        <p:nvCxnSpPr>
          <p:cNvPr id="420" name="Google Shape;420;g3fab9692273_0_203"/>
          <p:cNvCxnSpPr>
            <a:stCxn id="418" idx="2"/>
          </p:cNvCxnSpPr>
          <p:nvPr/>
        </p:nvCxnSpPr>
        <p:spPr>
          <a:xfrm>
            <a:off x="6096000" y="887900"/>
            <a:ext cx="82200" cy="5658900"/>
          </a:xfrm>
          <a:prstGeom prst="straightConnector1">
            <a:avLst/>
          </a:prstGeom>
          <a:noFill/>
          <a:ln w="9525" cap="flat" cmpd="sng">
            <a:solidFill>
              <a:schemeClr val="dk1"/>
            </a:solidFill>
            <a:prstDash val="solid"/>
            <a:round/>
            <a:headEnd type="none" w="med" len="med"/>
            <a:tailEnd type="none" w="med" len="med"/>
          </a:ln>
        </p:spPr>
      </p:cxnSp>
      <p:sp>
        <p:nvSpPr>
          <p:cNvPr id="421" name="Google Shape;421;g3fab9692273_0_203"/>
          <p:cNvSpPr txBox="1"/>
          <p:nvPr/>
        </p:nvSpPr>
        <p:spPr>
          <a:xfrm>
            <a:off x="1210825" y="992125"/>
            <a:ext cx="3267000" cy="365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Open Sans"/>
                <a:ea typeface="Open Sans"/>
                <a:cs typeface="Open Sans"/>
                <a:sym typeface="Open Sans"/>
              </a:rPr>
              <a:t>Monkey will bite</a:t>
            </a:r>
            <a:endParaRPr>
              <a:solidFill>
                <a:schemeClr val="dk1"/>
              </a:solidFill>
              <a:latin typeface="Open Sans"/>
              <a:ea typeface="Open Sans"/>
              <a:cs typeface="Open Sans"/>
              <a:sym typeface="Open Sans"/>
            </a:endParaRPr>
          </a:p>
        </p:txBody>
      </p:sp>
      <p:sp>
        <p:nvSpPr>
          <p:cNvPr id="422" name="Google Shape;422;g3fab9692273_0_203"/>
          <p:cNvSpPr txBox="1"/>
          <p:nvPr/>
        </p:nvSpPr>
        <p:spPr>
          <a:xfrm>
            <a:off x="7496600" y="992125"/>
            <a:ext cx="3267000" cy="365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Open Sans"/>
                <a:ea typeface="Open Sans"/>
                <a:cs typeface="Open Sans"/>
                <a:sym typeface="Open Sans"/>
              </a:rPr>
              <a:t>Monkey will not bite</a:t>
            </a:r>
            <a:endParaRPr>
              <a:solidFill>
                <a:schemeClr val="dk1"/>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g3fac3ec968c_0_87"/>
          <p:cNvPicPr preferRelativeResize="0"/>
          <p:nvPr/>
        </p:nvPicPr>
        <p:blipFill>
          <a:blip r:embed="rId3">
            <a:alphaModFix/>
          </a:blip>
          <a:stretch>
            <a:fillRect/>
          </a:stretch>
        </p:blipFill>
        <p:spPr>
          <a:xfrm>
            <a:off x="152400" y="152400"/>
            <a:ext cx="1248218" cy="1239550"/>
          </a:xfrm>
          <a:prstGeom prst="rect">
            <a:avLst/>
          </a:prstGeom>
          <a:noFill/>
          <a:ln>
            <a:noFill/>
          </a:ln>
        </p:spPr>
      </p:pic>
      <p:pic>
        <p:nvPicPr>
          <p:cNvPr id="429" name="Google Shape;429;g3fac3ec968c_0_87"/>
          <p:cNvPicPr preferRelativeResize="0"/>
          <p:nvPr/>
        </p:nvPicPr>
        <p:blipFill>
          <a:blip r:embed="rId4">
            <a:alphaModFix/>
          </a:blip>
          <a:stretch>
            <a:fillRect/>
          </a:stretch>
        </p:blipFill>
        <p:spPr>
          <a:xfrm>
            <a:off x="1539309" y="152400"/>
            <a:ext cx="1213546" cy="1213546"/>
          </a:xfrm>
          <a:prstGeom prst="rect">
            <a:avLst/>
          </a:prstGeom>
          <a:noFill/>
          <a:ln>
            <a:noFill/>
          </a:ln>
        </p:spPr>
      </p:pic>
      <p:pic>
        <p:nvPicPr>
          <p:cNvPr id="430" name="Google Shape;430;g3fac3ec968c_0_87"/>
          <p:cNvPicPr preferRelativeResize="0"/>
          <p:nvPr/>
        </p:nvPicPr>
        <p:blipFill>
          <a:blip r:embed="rId5">
            <a:alphaModFix/>
          </a:blip>
          <a:stretch>
            <a:fillRect/>
          </a:stretch>
        </p:blipFill>
        <p:spPr>
          <a:xfrm>
            <a:off x="2816285" y="161068"/>
            <a:ext cx="1178873" cy="1196209"/>
          </a:xfrm>
          <a:prstGeom prst="rect">
            <a:avLst/>
          </a:prstGeom>
          <a:noFill/>
          <a:ln>
            <a:noFill/>
          </a:ln>
        </p:spPr>
      </p:pic>
      <p:pic>
        <p:nvPicPr>
          <p:cNvPr id="431" name="Google Shape;431;g3fac3ec968c_0_87"/>
          <p:cNvPicPr preferRelativeResize="0"/>
          <p:nvPr/>
        </p:nvPicPr>
        <p:blipFill>
          <a:blip r:embed="rId6">
            <a:alphaModFix/>
          </a:blip>
          <a:stretch>
            <a:fillRect/>
          </a:stretch>
        </p:blipFill>
        <p:spPr>
          <a:xfrm>
            <a:off x="4058588" y="178405"/>
            <a:ext cx="1196209" cy="1187541"/>
          </a:xfrm>
          <a:prstGeom prst="rect">
            <a:avLst/>
          </a:prstGeom>
          <a:noFill/>
          <a:ln>
            <a:noFill/>
          </a:ln>
        </p:spPr>
      </p:pic>
      <p:pic>
        <p:nvPicPr>
          <p:cNvPr id="432" name="Google Shape;432;g3fac3ec968c_0_87"/>
          <p:cNvPicPr preferRelativeResize="0"/>
          <p:nvPr/>
        </p:nvPicPr>
        <p:blipFill rotWithShape="1">
          <a:blip r:embed="rId7">
            <a:alphaModFix/>
          </a:blip>
          <a:srcRect r="75180"/>
          <a:stretch/>
        </p:blipFill>
        <p:spPr>
          <a:xfrm>
            <a:off x="5318227" y="156734"/>
            <a:ext cx="1196209" cy="1204877"/>
          </a:xfrm>
          <a:prstGeom prst="rect">
            <a:avLst/>
          </a:prstGeom>
          <a:noFill/>
          <a:ln>
            <a:noFill/>
          </a:ln>
        </p:spPr>
      </p:pic>
      <p:pic>
        <p:nvPicPr>
          <p:cNvPr id="433" name="Google Shape;433;g3fac3ec968c_0_87"/>
          <p:cNvPicPr preferRelativeResize="0"/>
          <p:nvPr/>
        </p:nvPicPr>
        <p:blipFill rotWithShape="1">
          <a:blip r:embed="rId7">
            <a:alphaModFix/>
          </a:blip>
          <a:srcRect l="24478" r="49622"/>
          <a:stretch/>
        </p:blipFill>
        <p:spPr>
          <a:xfrm>
            <a:off x="6577866" y="156734"/>
            <a:ext cx="1248219" cy="1204877"/>
          </a:xfrm>
          <a:prstGeom prst="rect">
            <a:avLst/>
          </a:prstGeom>
          <a:noFill/>
          <a:ln>
            <a:noFill/>
          </a:ln>
        </p:spPr>
      </p:pic>
      <p:pic>
        <p:nvPicPr>
          <p:cNvPr id="434" name="Google Shape;434;g3fac3ec968c_0_87"/>
          <p:cNvPicPr preferRelativeResize="0"/>
          <p:nvPr/>
        </p:nvPicPr>
        <p:blipFill rotWithShape="1">
          <a:blip r:embed="rId7">
            <a:alphaModFix/>
          </a:blip>
          <a:srcRect l="50121" r="25419"/>
          <a:stretch/>
        </p:blipFill>
        <p:spPr>
          <a:xfrm>
            <a:off x="7912767" y="169736"/>
            <a:ext cx="1178873" cy="1204877"/>
          </a:xfrm>
          <a:prstGeom prst="rect">
            <a:avLst/>
          </a:prstGeom>
          <a:noFill/>
          <a:ln>
            <a:noFill/>
          </a:ln>
        </p:spPr>
      </p:pic>
      <p:pic>
        <p:nvPicPr>
          <p:cNvPr id="435" name="Google Shape;435;g3fac3ec968c_0_87"/>
          <p:cNvPicPr preferRelativeResize="0"/>
          <p:nvPr/>
        </p:nvPicPr>
        <p:blipFill rotWithShape="1">
          <a:blip r:embed="rId7">
            <a:alphaModFix/>
          </a:blip>
          <a:srcRect l="75180"/>
          <a:stretch/>
        </p:blipFill>
        <p:spPr>
          <a:xfrm>
            <a:off x="9254537" y="169736"/>
            <a:ext cx="1196209" cy="1204877"/>
          </a:xfrm>
          <a:prstGeom prst="rect">
            <a:avLst/>
          </a:prstGeom>
          <a:noFill/>
          <a:ln>
            <a:noFill/>
          </a:ln>
        </p:spPr>
      </p:pic>
      <p:pic>
        <p:nvPicPr>
          <p:cNvPr id="436" name="Google Shape;436;g3fac3ec968c_0_87" title="Screenshot 2026-08-22 161650.png"/>
          <p:cNvPicPr preferRelativeResize="0"/>
          <p:nvPr/>
        </p:nvPicPr>
        <p:blipFill>
          <a:blip r:embed="rId8">
            <a:alphaModFix/>
          </a:blip>
          <a:stretch>
            <a:fillRect/>
          </a:stretch>
        </p:blipFill>
        <p:spPr>
          <a:xfrm>
            <a:off x="10729600" y="174233"/>
            <a:ext cx="1213362" cy="1195903"/>
          </a:xfrm>
          <a:prstGeom prst="rect">
            <a:avLst/>
          </a:prstGeom>
          <a:noFill/>
          <a:ln>
            <a:noFill/>
          </a:ln>
        </p:spPr>
      </p:pic>
      <p:pic>
        <p:nvPicPr>
          <p:cNvPr id="437" name="Google Shape;437;g3fac3ec968c_0_87" title="Screenshot 2026-08-22 161645.png"/>
          <p:cNvPicPr preferRelativeResize="0"/>
          <p:nvPr/>
        </p:nvPicPr>
        <p:blipFill>
          <a:blip r:embed="rId9">
            <a:alphaModFix/>
          </a:blip>
          <a:stretch>
            <a:fillRect/>
          </a:stretch>
        </p:blipFill>
        <p:spPr>
          <a:xfrm>
            <a:off x="1531623" y="1422916"/>
            <a:ext cx="1176464" cy="1185052"/>
          </a:xfrm>
          <a:prstGeom prst="rect">
            <a:avLst/>
          </a:prstGeom>
          <a:noFill/>
          <a:ln>
            <a:noFill/>
          </a:ln>
        </p:spPr>
      </p:pic>
      <p:pic>
        <p:nvPicPr>
          <p:cNvPr id="438" name="Google Shape;438;g3fac3ec968c_0_87" title="Screenshot 2026-08-22 161640.png"/>
          <p:cNvPicPr preferRelativeResize="0"/>
          <p:nvPr/>
        </p:nvPicPr>
        <p:blipFill>
          <a:blip r:embed="rId10">
            <a:alphaModFix/>
          </a:blip>
          <a:stretch>
            <a:fillRect/>
          </a:stretch>
        </p:blipFill>
        <p:spPr>
          <a:xfrm>
            <a:off x="2845492" y="1405741"/>
            <a:ext cx="1219401" cy="1210814"/>
          </a:xfrm>
          <a:prstGeom prst="rect">
            <a:avLst/>
          </a:prstGeom>
          <a:noFill/>
          <a:ln>
            <a:noFill/>
          </a:ln>
        </p:spPr>
      </p:pic>
      <p:pic>
        <p:nvPicPr>
          <p:cNvPr id="439" name="Google Shape;439;g3fac3ec968c_0_87" title="Screenshot 2026-08-22 161636.png"/>
          <p:cNvPicPr preferRelativeResize="0"/>
          <p:nvPr/>
        </p:nvPicPr>
        <p:blipFill>
          <a:blip r:embed="rId11">
            <a:alphaModFix/>
          </a:blip>
          <a:stretch>
            <a:fillRect/>
          </a:stretch>
        </p:blipFill>
        <p:spPr>
          <a:xfrm>
            <a:off x="8169677" y="1401450"/>
            <a:ext cx="1210814" cy="1219401"/>
          </a:xfrm>
          <a:prstGeom prst="rect">
            <a:avLst/>
          </a:prstGeom>
          <a:noFill/>
          <a:ln>
            <a:noFill/>
          </a:ln>
        </p:spPr>
      </p:pic>
      <p:pic>
        <p:nvPicPr>
          <p:cNvPr id="440" name="Google Shape;440;g3fac3ec968c_0_87" title="Screenshot 2026-08-22 161630.png"/>
          <p:cNvPicPr preferRelativeResize="0"/>
          <p:nvPr/>
        </p:nvPicPr>
        <p:blipFill>
          <a:blip r:embed="rId12">
            <a:alphaModFix/>
          </a:blip>
          <a:stretch>
            <a:fillRect/>
          </a:stretch>
        </p:blipFill>
        <p:spPr>
          <a:xfrm>
            <a:off x="4202299" y="1405741"/>
            <a:ext cx="1176464" cy="1176464"/>
          </a:xfrm>
          <a:prstGeom prst="rect">
            <a:avLst/>
          </a:prstGeom>
          <a:noFill/>
          <a:ln>
            <a:noFill/>
          </a:ln>
        </p:spPr>
      </p:pic>
      <p:pic>
        <p:nvPicPr>
          <p:cNvPr id="441" name="Google Shape;441;g3fac3ec968c_0_87" title="Screenshot 2026-08-22 161623.png"/>
          <p:cNvPicPr preferRelativeResize="0"/>
          <p:nvPr/>
        </p:nvPicPr>
        <p:blipFill>
          <a:blip r:embed="rId13">
            <a:alphaModFix/>
          </a:blip>
          <a:stretch>
            <a:fillRect/>
          </a:stretch>
        </p:blipFill>
        <p:spPr>
          <a:xfrm>
            <a:off x="9479284" y="1410033"/>
            <a:ext cx="1219401" cy="1210814"/>
          </a:xfrm>
          <a:prstGeom prst="rect">
            <a:avLst/>
          </a:prstGeom>
          <a:noFill/>
          <a:ln>
            <a:noFill/>
          </a:ln>
        </p:spPr>
      </p:pic>
      <p:pic>
        <p:nvPicPr>
          <p:cNvPr id="442" name="Google Shape;442;g3fac3ec968c_0_87" title="Screenshot 2026-08-22 161619.png"/>
          <p:cNvPicPr preferRelativeResize="0"/>
          <p:nvPr/>
        </p:nvPicPr>
        <p:blipFill>
          <a:blip r:embed="rId14">
            <a:alphaModFix/>
          </a:blip>
          <a:stretch>
            <a:fillRect/>
          </a:stretch>
        </p:blipFill>
        <p:spPr>
          <a:xfrm>
            <a:off x="10797479" y="1431503"/>
            <a:ext cx="1193639" cy="1167877"/>
          </a:xfrm>
          <a:prstGeom prst="rect">
            <a:avLst/>
          </a:prstGeom>
          <a:noFill/>
          <a:ln>
            <a:noFill/>
          </a:ln>
        </p:spPr>
      </p:pic>
      <p:pic>
        <p:nvPicPr>
          <p:cNvPr id="443" name="Google Shape;443;g3fac3ec968c_0_87" title="Screenshot 2026-08-22 161614.png"/>
          <p:cNvPicPr preferRelativeResize="0"/>
          <p:nvPr/>
        </p:nvPicPr>
        <p:blipFill>
          <a:blip r:embed="rId15">
            <a:alphaModFix/>
          </a:blip>
          <a:stretch>
            <a:fillRect/>
          </a:stretch>
        </p:blipFill>
        <p:spPr>
          <a:xfrm>
            <a:off x="5516169" y="1405741"/>
            <a:ext cx="1193639" cy="1210814"/>
          </a:xfrm>
          <a:prstGeom prst="rect">
            <a:avLst/>
          </a:prstGeom>
          <a:noFill/>
          <a:ln>
            <a:noFill/>
          </a:ln>
        </p:spPr>
      </p:pic>
      <p:pic>
        <p:nvPicPr>
          <p:cNvPr id="444" name="Google Shape;444;g3fac3ec968c_0_87" title="Screenshot 2026-08-22 161536.png"/>
          <p:cNvPicPr preferRelativeResize="0"/>
          <p:nvPr/>
        </p:nvPicPr>
        <p:blipFill>
          <a:blip r:embed="rId16">
            <a:alphaModFix/>
          </a:blip>
          <a:stretch>
            <a:fillRect/>
          </a:stretch>
        </p:blipFill>
        <p:spPr>
          <a:xfrm>
            <a:off x="200575" y="2771118"/>
            <a:ext cx="1185052" cy="1193639"/>
          </a:xfrm>
          <a:prstGeom prst="rect">
            <a:avLst/>
          </a:prstGeom>
          <a:noFill/>
          <a:ln>
            <a:noFill/>
          </a:ln>
        </p:spPr>
      </p:pic>
      <p:pic>
        <p:nvPicPr>
          <p:cNvPr id="445" name="Google Shape;445;g3fac3ec968c_0_87" title="Screenshot 2026-08-22 161531.png"/>
          <p:cNvPicPr preferRelativeResize="0"/>
          <p:nvPr/>
        </p:nvPicPr>
        <p:blipFill>
          <a:blip r:embed="rId17">
            <a:alphaModFix/>
          </a:blip>
          <a:stretch>
            <a:fillRect/>
          </a:stretch>
        </p:blipFill>
        <p:spPr>
          <a:xfrm>
            <a:off x="1569333" y="2766831"/>
            <a:ext cx="1185052" cy="1202226"/>
          </a:xfrm>
          <a:prstGeom prst="rect">
            <a:avLst/>
          </a:prstGeom>
          <a:noFill/>
          <a:ln>
            <a:noFill/>
          </a:ln>
        </p:spPr>
      </p:pic>
      <p:pic>
        <p:nvPicPr>
          <p:cNvPr id="446" name="Google Shape;446;g3fac3ec968c_0_87" title="Screenshot 2026-08-22 161525.png"/>
          <p:cNvPicPr preferRelativeResize="0"/>
          <p:nvPr/>
        </p:nvPicPr>
        <p:blipFill>
          <a:blip r:embed="rId18">
            <a:alphaModFix/>
          </a:blip>
          <a:stretch>
            <a:fillRect/>
          </a:stretch>
        </p:blipFill>
        <p:spPr>
          <a:xfrm>
            <a:off x="6847213" y="1405741"/>
            <a:ext cx="1185052" cy="1167877"/>
          </a:xfrm>
          <a:prstGeom prst="rect">
            <a:avLst/>
          </a:prstGeom>
          <a:noFill/>
          <a:ln>
            <a:noFill/>
          </a:ln>
        </p:spPr>
      </p:pic>
      <p:pic>
        <p:nvPicPr>
          <p:cNvPr id="447" name="Google Shape;447;g3fac3ec968c_0_87" title="Screenshot 2026-08-22 161520.png"/>
          <p:cNvPicPr preferRelativeResize="0"/>
          <p:nvPr/>
        </p:nvPicPr>
        <p:blipFill>
          <a:blip r:embed="rId19">
            <a:alphaModFix/>
          </a:blip>
          <a:stretch>
            <a:fillRect/>
          </a:stretch>
        </p:blipFill>
        <p:spPr>
          <a:xfrm>
            <a:off x="252041" y="1405742"/>
            <a:ext cx="1176464" cy="1219401"/>
          </a:xfrm>
          <a:prstGeom prst="rect">
            <a:avLst/>
          </a:prstGeom>
          <a:noFill/>
          <a:ln>
            <a:noFill/>
          </a:ln>
        </p:spPr>
      </p:pic>
      <p:pic>
        <p:nvPicPr>
          <p:cNvPr id="448" name="Google Shape;448;g3fac3ec968c_0_87" title="Screenshot 2026-08-22 161907.png"/>
          <p:cNvPicPr preferRelativeResize="0"/>
          <p:nvPr/>
        </p:nvPicPr>
        <p:blipFill>
          <a:blip r:embed="rId20">
            <a:alphaModFix/>
          </a:blip>
          <a:stretch>
            <a:fillRect/>
          </a:stretch>
        </p:blipFill>
        <p:spPr>
          <a:xfrm>
            <a:off x="2873380" y="2763902"/>
            <a:ext cx="1185301" cy="1142968"/>
          </a:xfrm>
          <a:prstGeom prst="rect">
            <a:avLst/>
          </a:prstGeom>
          <a:noFill/>
          <a:ln>
            <a:noFill/>
          </a:ln>
        </p:spPr>
      </p:pic>
      <p:pic>
        <p:nvPicPr>
          <p:cNvPr id="449" name="Google Shape;449;g3fac3ec968c_0_87" title="Screenshot 2026-08-22 161902.png"/>
          <p:cNvPicPr preferRelativeResize="0"/>
          <p:nvPr/>
        </p:nvPicPr>
        <p:blipFill>
          <a:blip r:embed="rId21">
            <a:alphaModFix/>
          </a:blip>
          <a:stretch>
            <a:fillRect/>
          </a:stretch>
        </p:blipFill>
        <p:spPr>
          <a:xfrm>
            <a:off x="4194151" y="2763902"/>
            <a:ext cx="1142968" cy="1168368"/>
          </a:xfrm>
          <a:prstGeom prst="rect">
            <a:avLst/>
          </a:prstGeom>
          <a:noFill/>
          <a:ln>
            <a:noFill/>
          </a:ln>
        </p:spPr>
      </p:pic>
      <p:pic>
        <p:nvPicPr>
          <p:cNvPr id="450" name="Google Shape;450;g3fac3ec968c_0_87" title="Screenshot 2026-08-22 161858.png"/>
          <p:cNvPicPr preferRelativeResize="0"/>
          <p:nvPr/>
        </p:nvPicPr>
        <p:blipFill>
          <a:blip r:embed="rId22">
            <a:alphaModFix/>
          </a:blip>
          <a:stretch>
            <a:fillRect/>
          </a:stretch>
        </p:blipFill>
        <p:spPr>
          <a:xfrm>
            <a:off x="200578" y="4110757"/>
            <a:ext cx="1321194" cy="1339935"/>
          </a:xfrm>
          <a:prstGeom prst="rect">
            <a:avLst/>
          </a:prstGeom>
          <a:noFill/>
          <a:ln>
            <a:noFill/>
          </a:ln>
        </p:spPr>
      </p:pic>
      <p:pic>
        <p:nvPicPr>
          <p:cNvPr id="451" name="Google Shape;451;g3fac3ec968c_0_87" title="Screenshot 2026-08-22 161855.png"/>
          <p:cNvPicPr preferRelativeResize="0"/>
          <p:nvPr/>
        </p:nvPicPr>
        <p:blipFill>
          <a:blip r:embed="rId23">
            <a:alphaModFix/>
          </a:blip>
          <a:stretch>
            <a:fillRect/>
          </a:stretch>
        </p:blipFill>
        <p:spPr>
          <a:xfrm>
            <a:off x="1566935" y="4127923"/>
            <a:ext cx="1293084" cy="1246233"/>
          </a:xfrm>
          <a:prstGeom prst="rect">
            <a:avLst/>
          </a:prstGeom>
          <a:noFill/>
          <a:ln>
            <a:noFill/>
          </a:ln>
        </p:spPr>
      </p:pic>
      <p:pic>
        <p:nvPicPr>
          <p:cNvPr id="452" name="Google Shape;452;g3fac3ec968c_0_87" title="Screenshot 2026-08-22 161852.png"/>
          <p:cNvPicPr preferRelativeResize="0"/>
          <p:nvPr/>
        </p:nvPicPr>
        <p:blipFill>
          <a:blip r:embed="rId24">
            <a:alphaModFix/>
          </a:blip>
          <a:stretch>
            <a:fillRect/>
          </a:stretch>
        </p:blipFill>
        <p:spPr>
          <a:xfrm>
            <a:off x="5472591" y="2763902"/>
            <a:ext cx="1176834" cy="1202233"/>
          </a:xfrm>
          <a:prstGeom prst="rect">
            <a:avLst/>
          </a:prstGeom>
          <a:noFill/>
          <a:ln>
            <a:noFill/>
          </a:ln>
        </p:spPr>
      </p:pic>
      <p:pic>
        <p:nvPicPr>
          <p:cNvPr id="453" name="Google Shape;453;g3fac3ec968c_0_87" title="Screenshot 2026-08-22 161849.png"/>
          <p:cNvPicPr preferRelativeResize="0"/>
          <p:nvPr/>
        </p:nvPicPr>
        <p:blipFill>
          <a:blip r:embed="rId25">
            <a:alphaModFix/>
          </a:blip>
          <a:stretch>
            <a:fillRect/>
          </a:stretch>
        </p:blipFill>
        <p:spPr>
          <a:xfrm>
            <a:off x="2909006" y="4144721"/>
            <a:ext cx="1302454" cy="1311824"/>
          </a:xfrm>
          <a:prstGeom prst="rect">
            <a:avLst/>
          </a:prstGeom>
          <a:noFill/>
          <a:ln>
            <a:noFill/>
          </a:ln>
        </p:spPr>
      </p:pic>
      <p:pic>
        <p:nvPicPr>
          <p:cNvPr id="454" name="Google Shape;454;g3fac3ec968c_0_87" title="Screenshot 2026-08-22 161846.png"/>
          <p:cNvPicPr preferRelativeResize="0"/>
          <p:nvPr/>
        </p:nvPicPr>
        <p:blipFill>
          <a:blip r:embed="rId26">
            <a:alphaModFix/>
          </a:blip>
          <a:stretch>
            <a:fillRect/>
          </a:stretch>
        </p:blipFill>
        <p:spPr>
          <a:xfrm>
            <a:off x="6784896" y="2763902"/>
            <a:ext cx="1176834" cy="1176834"/>
          </a:xfrm>
          <a:prstGeom prst="rect">
            <a:avLst/>
          </a:prstGeom>
          <a:noFill/>
          <a:ln>
            <a:noFill/>
          </a:ln>
        </p:spPr>
      </p:pic>
      <p:pic>
        <p:nvPicPr>
          <p:cNvPr id="455" name="Google Shape;455;g3fac3ec968c_0_87" title="Screenshot 2026-08-22 161843.png"/>
          <p:cNvPicPr preferRelativeResize="0"/>
          <p:nvPr/>
        </p:nvPicPr>
        <p:blipFill>
          <a:blip r:embed="rId27">
            <a:alphaModFix/>
          </a:blip>
          <a:stretch>
            <a:fillRect/>
          </a:stretch>
        </p:blipFill>
        <p:spPr>
          <a:xfrm>
            <a:off x="4260471" y="4124812"/>
            <a:ext cx="1264973" cy="1311824"/>
          </a:xfrm>
          <a:prstGeom prst="rect">
            <a:avLst/>
          </a:prstGeom>
          <a:noFill/>
          <a:ln>
            <a:noFill/>
          </a:ln>
        </p:spPr>
      </p:pic>
      <p:pic>
        <p:nvPicPr>
          <p:cNvPr id="456" name="Google Shape;456;g3fac3ec968c_0_87" title="Screenshot 2026-08-22 161839.png"/>
          <p:cNvPicPr preferRelativeResize="0"/>
          <p:nvPr/>
        </p:nvPicPr>
        <p:blipFill>
          <a:blip r:embed="rId28">
            <a:alphaModFix/>
          </a:blip>
          <a:stretch>
            <a:fillRect/>
          </a:stretch>
        </p:blipFill>
        <p:spPr>
          <a:xfrm>
            <a:off x="5685140" y="4090443"/>
            <a:ext cx="1283714" cy="1321194"/>
          </a:xfrm>
          <a:prstGeom prst="rect">
            <a:avLst/>
          </a:prstGeom>
          <a:noFill/>
          <a:ln>
            <a:noFill/>
          </a:ln>
        </p:spPr>
      </p:pic>
      <p:pic>
        <p:nvPicPr>
          <p:cNvPr id="457" name="Google Shape;457;g3fac3ec968c_0_87" title="Screenshot 2026-08-22 161836.png"/>
          <p:cNvPicPr preferRelativeResize="0"/>
          <p:nvPr/>
        </p:nvPicPr>
        <p:blipFill>
          <a:blip r:embed="rId29">
            <a:alphaModFix/>
          </a:blip>
          <a:stretch>
            <a:fillRect/>
          </a:stretch>
        </p:blipFill>
        <p:spPr>
          <a:xfrm>
            <a:off x="8097201" y="2763902"/>
            <a:ext cx="1168368" cy="1176834"/>
          </a:xfrm>
          <a:prstGeom prst="rect">
            <a:avLst/>
          </a:prstGeom>
          <a:noFill/>
          <a:ln>
            <a:noFill/>
          </a:ln>
        </p:spPr>
      </p:pic>
      <p:pic>
        <p:nvPicPr>
          <p:cNvPr id="458" name="Google Shape;458;g3fac3ec968c_0_87" title="Screenshot 2026-08-22 161832.png"/>
          <p:cNvPicPr preferRelativeResize="0"/>
          <p:nvPr/>
        </p:nvPicPr>
        <p:blipFill>
          <a:blip r:embed="rId30">
            <a:alphaModFix/>
          </a:blip>
          <a:stretch>
            <a:fillRect/>
          </a:stretch>
        </p:blipFill>
        <p:spPr>
          <a:xfrm>
            <a:off x="4270651" y="5542677"/>
            <a:ext cx="1248200" cy="1167941"/>
          </a:xfrm>
          <a:prstGeom prst="rect">
            <a:avLst/>
          </a:prstGeom>
          <a:noFill/>
          <a:ln>
            <a:noFill/>
          </a:ln>
        </p:spPr>
      </p:pic>
      <p:pic>
        <p:nvPicPr>
          <p:cNvPr id="459" name="Google Shape;459;g3fac3ec968c_0_87" title="Screenshot 2026-08-22 161829.png"/>
          <p:cNvPicPr preferRelativeResize="0"/>
          <p:nvPr/>
        </p:nvPicPr>
        <p:blipFill>
          <a:blip r:embed="rId31">
            <a:alphaModFix/>
          </a:blip>
          <a:stretch>
            <a:fillRect/>
          </a:stretch>
        </p:blipFill>
        <p:spPr>
          <a:xfrm>
            <a:off x="9511317" y="4147771"/>
            <a:ext cx="1271635" cy="1237033"/>
          </a:xfrm>
          <a:prstGeom prst="rect">
            <a:avLst/>
          </a:prstGeom>
          <a:noFill/>
          <a:ln>
            <a:noFill/>
          </a:ln>
        </p:spPr>
      </p:pic>
      <p:pic>
        <p:nvPicPr>
          <p:cNvPr id="460" name="Google Shape;460;g3fac3ec968c_0_87" title="Screenshot 2026-08-22 161824.png"/>
          <p:cNvPicPr preferRelativeResize="0"/>
          <p:nvPr/>
        </p:nvPicPr>
        <p:blipFill>
          <a:blip r:embed="rId32">
            <a:alphaModFix/>
          </a:blip>
          <a:stretch>
            <a:fillRect/>
          </a:stretch>
        </p:blipFill>
        <p:spPr>
          <a:xfrm>
            <a:off x="225349" y="5456550"/>
            <a:ext cx="1378794" cy="1339950"/>
          </a:xfrm>
          <a:prstGeom prst="rect">
            <a:avLst/>
          </a:prstGeom>
          <a:noFill/>
          <a:ln>
            <a:noFill/>
          </a:ln>
        </p:spPr>
      </p:pic>
      <p:pic>
        <p:nvPicPr>
          <p:cNvPr id="461" name="Google Shape;461;g3fac3ec968c_0_87" title="Screenshot 2026-08-22 161820.png"/>
          <p:cNvPicPr preferRelativeResize="0"/>
          <p:nvPr/>
        </p:nvPicPr>
        <p:blipFill>
          <a:blip r:embed="rId33">
            <a:alphaModFix/>
          </a:blip>
          <a:stretch>
            <a:fillRect/>
          </a:stretch>
        </p:blipFill>
        <p:spPr>
          <a:xfrm>
            <a:off x="1670750" y="5507375"/>
            <a:ext cx="1142975" cy="1204513"/>
          </a:xfrm>
          <a:prstGeom prst="rect">
            <a:avLst/>
          </a:prstGeom>
          <a:noFill/>
          <a:ln>
            <a:noFill/>
          </a:ln>
        </p:spPr>
      </p:pic>
      <p:pic>
        <p:nvPicPr>
          <p:cNvPr id="462" name="Google Shape;462;g3fac3ec968c_0_87" title="Screenshot 2026-08-22 161817.png"/>
          <p:cNvPicPr preferRelativeResize="0"/>
          <p:nvPr/>
        </p:nvPicPr>
        <p:blipFill>
          <a:blip r:embed="rId34">
            <a:alphaModFix/>
          </a:blip>
          <a:stretch>
            <a:fillRect/>
          </a:stretch>
        </p:blipFill>
        <p:spPr>
          <a:xfrm>
            <a:off x="10853649" y="4162488"/>
            <a:ext cx="1142975" cy="1177094"/>
          </a:xfrm>
          <a:prstGeom prst="rect">
            <a:avLst/>
          </a:prstGeom>
          <a:noFill/>
          <a:ln>
            <a:noFill/>
          </a:ln>
        </p:spPr>
      </p:pic>
      <p:pic>
        <p:nvPicPr>
          <p:cNvPr id="463" name="Google Shape;463;g3fac3ec968c_0_87" title="Screenshot 2026-08-22 161814.png"/>
          <p:cNvPicPr preferRelativeResize="0"/>
          <p:nvPr/>
        </p:nvPicPr>
        <p:blipFill>
          <a:blip r:embed="rId35">
            <a:alphaModFix/>
          </a:blip>
          <a:stretch>
            <a:fillRect/>
          </a:stretch>
        </p:blipFill>
        <p:spPr>
          <a:xfrm>
            <a:off x="2970700" y="5516900"/>
            <a:ext cx="1219400" cy="1201591"/>
          </a:xfrm>
          <a:prstGeom prst="rect">
            <a:avLst/>
          </a:prstGeom>
          <a:noFill/>
          <a:ln>
            <a:noFill/>
          </a:ln>
        </p:spPr>
      </p:pic>
      <p:pic>
        <p:nvPicPr>
          <p:cNvPr id="464" name="Google Shape;464;g3fac3ec968c_0_87" title="Screenshot 2026-08-22 161810.png"/>
          <p:cNvPicPr preferRelativeResize="0"/>
          <p:nvPr/>
        </p:nvPicPr>
        <p:blipFill>
          <a:blip r:embed="rId36">
            <a:alphaModFix/>
          </a:blip>
          <a:stretch>
            <a:fillRect/>
          </a:stretch>
        </p:blipFill>
        <p:spPr>
          <a:xfrm>
            <a:off x="8264156" y="4153823"/>
            <a:ext cx="1176479" cy="1202430"/>
          </a:xfrm>
          <a:prstGeom prst="rect">
            <a:avLst/>
          </a:prstGeom>
          <a:noFill/>
          <a:ln>
            <a:noFill/>
          </a:ln>
        </p:spPr>
      </p:pic>
      <p:pic>
        <p:nvPicPr>
          <p:cNvPr id="465" name="Google Shape;465;g3fac3ec968c_0_87" title="Screenshot 2026-08-22 161805.png"/>
          <p:cNvPicPr preferRelativeResize="0"/>
          <p:nvPr/>
        </p:nvPicPr>
        <p:blipFill>
          <a:blip r:embed="rId37">
            <a:alphaModFix/>
          </a:blip>
          <a:stretch>
            <a:fillRect/>
          </a:stretch>
        </p:blipFill>
        <p:spPr>
          <a:xfrm>
            <a:off x="10838272" y="2725802"/>
            <a:ext cx="1167828" cy="1193780"/>
          </a:xfrm>
          <a:prstGeom prst="rect">
            <a:avLst/>
          </a:prstGeom>
          <a:noFill/>
          <a:ln>
            <a:noFill/>
          </a:ln>
        </p:spPr>
      </p:pic>
      <p:pic>
        <p:nvPicPr>
          <p:cNvPr id="466" name="Google Shape;466;g3fac3ec968c_0_87" title="Screenshot 2026-08-22 161801.png"/>
          <p:cNvPicPr preferRelativeResize="0"/>
          <p:nvPr/>
        </p:nvPicPr>
        <p:blipFill>
          <a:blip r:embed="rId38">
            <a:alphaModFix/>
          </a:blip>
          <a:stretch>
            <a:fillRect/>
          </a:stretch>
        </p:blipFill>
        <p:spPr>
          <a:xfrm>
            <a:off x="9511334" y="2787413"/>
            <a:ext cx="1211081" cy="1193780"/>
          </a:xfrm>
          <a:prstGeom prst="rect">
            <a:avLst/>
          </a:prstGeom>
          <a:noFill/>
          <a:ln>
            <a:noFill/>
          </a:ln>
        </p:spPr>
      </p:pic>
      <p:pic>
        <p:nvPicPr>
          <p:cNvPr id="467" name="Google Shape;467;g3fac3ec968c_0_87" title="Screenshot 2026-08-22 161755.png"/>
          <p:cNvPicPr preferRelativeResize="0"/>
          <p:nvPr/>
        </p:nvPicPr>
        <p:blipFill>
          <a:blip r:embed="rId39">
            <a:alphaModFix/>
          </a:blip>
          <a:stretch>
            <a:fillRect/>
          </a:stretch>
        </p:blipFill>
        <p:spPr>
          <a:xfrm>
            <a:off x="6956120" y="4130996"/>
            <a:ext cx="1321194" cy="13118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g3f97c48fb16_0_0" descr="Research shows that using games in the classroom can increase student participation, foster social and emotional learning, and motivate students to take risks.&#10;&#10;Sign up for our monthly newsletter, The Research Is In: https://edut.to/3TrI8Nl&#10;&#10;Learn more about games in the classroom, including links to the research mentioned in the video, on Edutopia.org: https://www.edutopia.org/topic/game-based-learning&#10;&#10;&#10;*Follow us here:*&#10;Official Website: https://edutopia.org &#10;YouTube: https://www.youtube.com/c/edutopia&#10;Facebook: https://www.facebook.com/edutopia&#10;Twitter: https://twitter.com/edutopia&#10;Instagram: https://www.instagram.com/edutopia/&#10;&#10;© 2021 George Lucas Educational Foundation" title="4 Ways to Use Games for Learning">
            <a:hlinkClick r:id="rId3"/>
          </p:cNvPr>
          <p:cNvPicPr preferRelativeResize="0"/>
          <p:nvPr/>
        </p:nvPicPr>
        <p:blipFill>
          <a:blip r:embed="rId4">
            <a:alphaModFix/>
          </a:blip>
          <a:stretch>
            <a:fillRect/>
          </a:stretch>
        </p:blipFill>
        <p:spPr>
          <a:xfrm>
            <a:off x="0" y="0"/>
            <a:ext cx="12191675" cy="68578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animEffect transition="in" filter="fade">
                                      <p:cBhvr>
                                        <p:cTn id="7" dur="1000"/>
                                        <p:tgtEl>
                                          <p:spTgt spid="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2"/>
        <p:cNvGrpSpPr/>
        <p:nvPr/>
      </p:nvGrpSpPr>
      <p:grpSpPr>
        <a:xfrm>
          <a:off x="0" y="0"/>
          <a:ext cx="0" cy="0"/>
          <a:chOff x="0" y="0"/>
          <a:chExt cx="0" cy="0"/>
        </a:xfrm>
      </p:grpSpPr>
      <p:sp>
        <p:nvSpPr>
          <p:cNvPr id="473" name="Google Shape;473;g3f834259caa_3_24"/>
          <p:cNvSpPr txBox="1"/>
          <p:nvPr/>
        </p:nvSpPr>
        <p:spPr>
          <a:xfrm>
            <a:off x="2200838" y="2647950"/>
            <a:ext cx="7869600" cy="708000"/>
          </a:xfrm>
          <a:prstGeom prst="rect">
            <a:avLst/>
          </a:prstGeom>
          <a:noFill/>
          <a:ln>
            <a:noFill/>
          </a:ln>
        </p:spPr>
        <p:txBody>
          <a:bodyPr spcFirstLastPara="1" wrap="square" lIns="0" tIns="0" rIns="91425" bIns="45700" anchor="t" anchorCtr="0">
            <a:spAutoFit/>
          </a:bodyPr>
          <a:lstStyle/>
          <a:p>
            <a:pPr marL="0" marR="0" lvl="0" indent="0" algn="ctr" rtl="0">
              <a:lnSpc>
                <a:spcPct val="115000"/>
              </a:lnSpc>
              <a:spcBef>
                <a:spcPts val="1800"/>
              </a:spcBef>
              <a:spcAft>
                <a:spcPts val="400"/>
              </a:spcAft>
              <a:buClr>
                <a:schemeClr val="dk1"/>
              </a:buClr>
              <a:buSzPts val="1100"/>
              <a:buFont typeface="Arial"/>
              <a:buNone/>
            </a:pPr>
            <a:r>
              <a:rPr lang="en-US" sz="4300" b="1">
                <a:solidFill>
                  <a:schemeClr val="dk1"/>
                </a:solidFill>
                <a:latin typeface="Sora"/>
                <a:ea typeface="Sora"/>
                <a:cs typeface="Sora"/>
                <a:sym typeface="Sora"/>
              </a:rPr>
              <a:t>HORSE</a:t>
            </a:r>
            <a:endParaRPr sz="1200" b="0" i="0" u="none" strike="noStrike" cap="none">
              <a:solidFill>
                <a:schemeClr val="dk1"/>
              </a:solidFill>
              <a:latin typeface="Sora"/>
              <a:ea typeface="Sora"/>
              <a:cs typeface="Sora"/>
              <a:sym typeface="Sor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8"/>
        <p:cNvGrpSpPr/>
        <p:nvPr/>
      </p:nvGrpSpPr>
      <p:grpSpPr>
        <a:xfrm>
          <a:off x="0" y="0"/>
          <a:ext cx="0" cy="0"/>
          <a:chOff x="0" y="0"/>
          <a:chExt cx="0" cy="0"/>
        </a:xfrm>
      </p:grpSpPr>
      <p:sp>
        <p:nvSpPr>
          <p:cNvPr id="479" name="Google Shape;479;g3f755716d05_0_149"/>
          <p:cNvSpPr txBox="1"/>
          <p:nvPr/>
        </p:nvSpPr>
        <p:spPr>
          <a:xfrm>
            <a:off x="507474" y="254050"/>
            <a:ext cx="9023400" cy="786600"/>
          </a:xfrm>
          <a:prstGeom prst="rect">
            <a:avLst/>
          </a:prstGeom>
          <a:noFill/>
          <a:ln>
            <a:noFill/>
          </a:ln>
        </p:spPr>
        <p:txBody>
          <a:bodyPr spcFirstLastPara="1" wrap="square" lIns="0" tIns="0" rIns="101575" bIns="50775" anchor="t" anchorCtr="0">
            <a:spAutoFit/>
          </a:bodyPr>
          <a:lstStyle/>
          <a:p>
            <a:pPr marL="0" marR="0" lvl="0" indent="0" algn="l" rtl="0">
              <a:lnSpc>
                <a:spcPct val="115000"/>
              </a:lnSpc>
              <a:spcBef>
                <a:spcPts val="2000"/>
              </a:spcBef>
              <a:spcAft>
                <a:spcPts val="444"/>
              </a:spcAft>
              <a:buClr>
                <a:schemeClr val="dk1"/>
              </a:buClr>
              <a:buSzPts val="1222"/>
              <a:buFont typeface="Arial"/>
              <a:buNone/>
            </a:pPr>
            <a:r>
              <a:rPr lang="en-US" sz="4777" b="1">
                <a:solidFill>
                  <a:schemeClr val="dk1"/>
                </a:solidFill>
                <a:latin typeface="Sora"/>
                <a:ea typeface="Sora"/>
                <a:cs typeface="Sora"/>
                <a:sym typeface="Sora"/>
              </a:rPr>
              <a:t>Decision Trees</a:t>
            </a:r>
            <a:endParaRPr sz="6666" b="1" i="0" u="none" strike="noStrike" cap="none">
              <a:solidFill>
                <a:schemeClr val="dk1"/>
              </a:solidFill>
              <a:latin typeface="Sora"/>
              <a:ea typeface="Sora"/>
              <a:cs typeface="Sora"/>
              <a:sym typeface="Sora"/>
            </a:endParaRPr>
          </a:p>
        </p:txBody>
      </p:sp>
      <p:pic>
        <p:nvPicPr>
          <p:cNvPr id="480" name="Google Shape;480;g3f755716d05_0_149" title="ChatGPT Image Aug 22, 2026, 04_39_27 PM.png"/>
          <p:cNvPicPr preferRelativeResize="0"/>
          <p:nvPr/>
        </p:nvPicPr>
        <p:blipFill rotWithShape="1">
          <a:blip r:embed="rId3">
            <a:alphaModFix/>
          </a:blip>
          <a:srcRect l="1663" t="51019" r="55373" b="1357"/>
          <a:stretch/>
        </p:blipFill>
        <p:spPr>
          <a:xfrm>
            <a:off x="4201825" y="1299225"/>
            <a:ext cx="3516276" cy="44375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g3f755716d05_0_385"/>
          <p:cNvSpPr txBox="1"/>
          <p:nvPr/>
        </p:nvSpPr>
        <p:spPr>
          <a:xfrm>
            <a:off x="359250" y="444500"/>
            <a:ext cx="11473500" cy="44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sz="1500">
                <a:solidFill>
                  <a:schemeClr val="dk1"/>
                </a:solidFill>
                <a:latin typeface="Sora"/>
                <a:ea typeface="Sora"/>
                <a:cs typeface="Sora"/>
                <a:sym typeface="Sora"/>
              </a:rPr>
              <a:t>Identify the combination of expressions that predicts </a:t>
            </a:r>
            <a:r>
              <a:rPr lang="en-US" sz="1500" b="1">
                <a:solidFill>
                  <a:schemeClr val="dk1"/>
                </a:solidFill>
                <a:latin typeface="Sora"/>
                <a:ea typeface="Sora"/>
                <a:cs typeface="Sora"/>
                <a:sym typeface="Sora"/>
              </a:rPr>
              <a:t>which horse will kick</a:t>
            </a:r>
            <a:r>
              <a:rPr lang="en-US" sz="1500">
                <a:solidFill>
                  <a:schemeClr val="dk1"/>
                </a:solidFill>
                <a:latin typeface="Sora"/>
                <a:ea typeface="Sora"/>
                <a:cs typeface="Sora"/>
                <a:sym typeface="Sora"/>
              </a:rPr>
              <a:t>.</a:t>
            </a:r>
            <a:endParaRPr sz="2000">
              <a:solidFill>
                <a:schemeClr val="dk1"/>
              </a:solidFill>
              <a:latin typeface="Sora"/>
              <a:ea typeface="Sora"/>
              <a:cs typeface="Sora"/>
              <a:sym typeface="Sora"/>
            </a:endParaRPr>
          </a:p>
        </p:txBody>
      </p:sp>
      <p:sp>
        <p:nvSpPr>
          <p:cNvPr id="487" name="Google Shape;487;g3f755716d05_0_385"/>
          <p:cNvSpPr/>
          <p:nvPr/>
        </p:nvSpPr>
        <p:spPr>
          <a:xfrm>
            <a:off x="450210" y="215898"/>
            <a:ext cx="420630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6B45"/>
              </a:buClr>
              <a:buSzPts val="900"/>
              <a:buFont typeface="Arial"/>
              <a:buNone/>
            </a:pPr>
            <a:r>
              <a:rPr lang="en-US" sz="1200" b="1">
                <a:solidFill>
                  <a:srgbClr val="FF6B45"/>
                </a:solidFill>
                <a:latin typeface="Open Sans"/>
                <a:ea typeface="Open Sans"/>
                <a:cs typeface="Open Sans"/>
                <a:sym typeface="Open Sans"/>
              </a:rPr>
              <a:t>GROUP 2</a:t>
            </a:r>
            <a:endParaRPr sz="1200" b="1" i="0" u="none" strike="noStrike" cap="none">
              <a:solidFill>
                <a:schemeClr val="dk1"/>
              </a:solidFill>
              <a:latin typeface="Open Sans"/>
              <a:ea typeface="Open Sans"/>
              <a:cs typeface="Open Sans"/>
              <a:sym typeface="Open Sans"/>
            </a:endParaRPr>
          </a:p>
        </p:txBody>
      </p:sp>
      <p:cxnSp>
        <p:nvCxnSpPr>
          <p:cNvPr id="488" name="Google Shape;488;g3f755716d05_0_385"/>
          <p:cNvCxnSpPr/>
          <p:nvPr/>
        </p:nvCxnSpPr>
        <p:spPr>
          <a:xfrm>
            <a:off x="6096000" y="887900"/>
            <a:ext cx="82200" cy="5658900"/>
          </a:xfrm>
          <a:prstGeom prst="straightConnector1">
            <a:avLst/>
          </a:prstGeom>
          <a:noFill/>
          <a:ln w="9525" cap="flat" cmpd="sng">
            <a:solidFill>
              <a:schemeClr val="dk1"/>
            </a:solidFill>
            <a:prstDash val="solid"/>
            <a:round/>
            <a:headEnd type="none" w="med" len="med"/>
            <a:tailEnd type="none" w="med" len="med"/>
          </a:ln>
        </p:spPr>
      </p:cxnSp>
      <p:sp>
        <p:nvSpPr>
          <p:cNvPr id="489" name="Google Shape;489;g3f755716d05_0_385"/>
          <p:cNvSpPr txBox="1"/>
          <p:nvPr/>
        </p:nvSpPr>
        <p:spPr>
          <a:xfrm>
            <a:off x="1210825" y="992125"/>
            <a:ext cx="3267000" cy="365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Open Sans"/>
                <a:ea typeface="Open Sans"/>
                <a:cs typeface="Open Sans"/>
                <a:sym typeface="Open Sans"/>
              </a:rPr>
              <a:t>Horse will kick</a:t>
            </a:r>
            <a:endParaRPr>
              <a:solidFill>
                <a:schemeClr val="dk1"/>
              </a:solidFill>
              <a:latin typeface="Open Sans"/>
              <a:ea typeface="Open Sans"/>
              <a:cs typeface="Open Sans"/>
              <a:sym typeface="Open Sans"/>
            </a:endParaRPr>
          </a:p>
        </p:txBody>
      </p:sp>
      <p:sp>
        <p:nvSpPr>
          <p:cNvPr id="490" name="Google Shape;490;g3f755716d05_0_385"/>
          <p:cNvSpPr txBox="1"/>
          <p:nvPr/>
        </p:nvSpPr>
        <p:spPr>
          <a:xfrm>
            <a:off x="7496600" y="992125"/>
            <a:ext cx="3267000" cy="365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Open Sans"/>
                <a:ea typeface="Open Sans"/>
                <a:cs typeface="Open Sans"/>
                <a:sym typeface="Open Sans"/>
              </a:rPr>
              <a:t>Horse will not kick</a:t>
            </a:r>
            <a:endParaRPr>
              <a:solidFill>
                <a:schemeClr val="dk1"/>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pic>
        <p:nvPicPr>
          <p:cNvPr id="496" name="Google Shape;496;g3fac3ec968c_0_46"/>
          <p:cNvPicPr preferRelativeResize="0"/>
          <p:nvPr/>
        </p:nvPicPr>
        <p:blipFill rotWithShape="1">
          <a:blip r:embed="rId3">
            <a:alphaModFix/>
          </a:blip>
          <a:srcRect r="74593" b="79216"/>
          <a:stretch/>
        </p:blipFill>
        <p:spPr>
          <a:xfrm>
            <a:off x="0" y="0"/>
            <a:ext cx="1309965" cy="1344758"/>
          </a:xfrm>
          <a:prstGeom prst="rect">
            <a:avLst/>
          </a:prstGeom>
          <a:noFill/>
          <a:ln>
            <a:noFill/>
          </a:ln>
        </p:spPr>
      </p:pic>
      <p:pic>
        <p:nvPicPr>
          <p:cNvPr id="497" name="Google Shape;497;g3fac3ec968c_0_46"/>
          <p:cNvPicPr preferRelativeResize="0"/>
          <p:nvPr/>
        </p:nvPicPr>
        <p:blipFill rotWithShape="1">
          <a:blip r:embed="rId3">
            <a:alphaModFix/>
          </a:blip>
          <a:srcRect l="25105" r="50611" b="79892"/>
          <a:stretch/>
        </p:blipFill>
        <p:spPr>
          <a:xfrm>
            <a:off x="1466535" y="36312"/>
            <a:ext cx="1224274" cy="1272134"/>
          </a:xfrm>
          <a:prstGeom prst="rect">
            <a:avLst/>
          </a:prstGeom>
          <a:noFill/>
          <a:ln>
            <a:noFill/>
          </a:ln>
        </p:spPr>
      </p:pic>
      <p:pic>
        <p:nvPicPr>
          <p:cNvPr id="498" name="Google Shape;498;g3fac3ec968c_0_46"/>
          <p:cNvPicPr preferRelativeResize="0"/>
          <p:nvPr/>
        </p:nvPicPr>
        <p:blipFill rotWithShape="1">
          <a:blip r:embed="rId3">
            <a:alphaModFix/>
          </a:blip>
          <a:srcRect l="49975" r="26279" b="79216"/>
          <a:stretch/>
        </p:blipFill>
        <p:spPr>
          <a:xfrm>
            <a:off x="2932835" y="0"/>
            <a:ext cx="1224274" cy="1344758"/>
          </a:xfrm>
          <a:prstGeom prst="rect">
            <a:avLst/>
          </a:prstGeom>
          <a:noFill/>
          <a:ln>
            <a:noFill/>
          </a:ln>
        </p:spPr>
      </p:pic>
      <p:pic>
        <p:nvPicPr>
          <p:cNvPr id="499" name="Google Shape;499;g3fac3ec968c_0_46"/>
          <p:cNvPicPr preferRelativeResize="0"/>
          <p:nvPr/>
        </p:nvPicPr>
        <p:blipFill rotWithShape="1">
          <a:blip r:embed="rId3">
            <a:alphaModFix/>
          </a:blip>
          <a:srcRect l="74593" b="79216"/>
          <a:stretch/>
        </p:blipFill>
        <p:spPr>
          <a:xfrm>
            <a:off x="4399134" y="36324"/>
            <a:ext cx="1309965" cy="1344758"/>
          </a:xfrm>
          <a:prstGeom prst="rect">
            <a:avLst/>
          </a:prstGeom>
          <a:noFill/>
          <a:ln>
            <a:noFill/>
          </a:ln>
        </p:spPr>
      </p:pic>
      <p:pic>
        <p:nvPicPr>
          <p:cNvPr id="500" name="Google Shape;500;g3fac3ec968c_0_46"/>
          <p:cNvPicPr preferRelativeResize="0"/>
          <p:nvPr/>
        </p:nvPicPr>
        <p:blipFill rotWithShape="1">
          <a:blip r:embed="rId3">
            <a:alphaModFix/>
          </a:blip>
          <a:srcRect t="20528" r="74593" b="59811"/>
          <a:stretch/>
        </p:blipFill>
        <p:spPr>
          <a:xfrm>
            <a:off x="5865425" y="18888"/>
            <a:ext cx="1296950" cy="1259466"/>
          </a:xfrm>
          <a:prstGeom prst="rect">
            <a:avLst/>
          </a:prstGeom>
          <a:noFill/>
          <a:ln>
            <a:noFill/>
          </a:ln>
        </p:spPr>
      </p:pic>
      <p:pic>
        <p:nvPicPr>
          <p:cNvPr id="501" name="Google Shape;501;g3fac3ec968c_0_46"/>
          <p:cNvPicPr preferRelativeResize="0"/>
          <p:nvPr/>
        </p:nvPicPr>
        <p:blipFill rotWithShape="1">
          <a:blip r:embed="rId3">
            <a:alphaModFix/>
          </a:blip>
          <a:srcRect l="25651" t="20786" r="50604" b="59554"/>
          <a:stretch/>
        </p:blipFill>
        <p:spPr>
          <a:xfrm>
            <a:off x="7416241" y="18888"/>
            <a:ext cx="1212111" cy="1259466"/>
          </a:xfrm>
          <a:prstGeom prst="rect">
            <a:avLst/>
          </a:prstGeom>
          <a:noFill/>
          <a:ln>
            <a:noFill/>
          </a:ln>
        </p:spPr>
      </p:pic>
      <p:pic>
        <p:nvPicPr>
          <p:cNvPr id="502" name="Google Shape;502;g3fac3ec968c_0_46"/>
          <p:cNvPicPr preferRelativeResize="0"/>
          <p:nvPr/>
        </p:nvPicPr>
        <p:blipFill rotWithShape="1">
          <a:blip r:embed="rId3">
            <a:alphaModFix/>
          </a:blip>
          <a:srcRect l="73865" t="20224" b="59553"/>
          <a:stretch/>
        </p:blipFill>
        <p:spPr>
          <a:xfrm>
            <a:off x="10163802" y="-17075"/>
            <a:ext cx="1296950" cy="1259466"/>
          </a:xfrm>
          <a:prstGeom prst="rect">
            <a:avLst/>
          </a:prstGeom>
          <a:noFill/>
          <a:ln>
            <a:noFill/>
          </a:ln>
        </p:spPr>
      </p:pic>
      <p:pic>
        <p:nvPicPr>
          <p:cNvPr id="503" name="Google Shape;503;g3fac3ec968c_0_46"/>
          <p:cNvPicPr preferRelativeResize="0"/>
          <p:nvPr/>
        </p:nvPicPr>
        <p:blipFill rotWithShape="1">
          <a:blip r:embed="rId3">
            <a:alphaModFix/>
          </a:blip>
          <a:srcRect l="49943" t="20223" r="26312" b="60117"/>
          <a:stretch/>
        </p:blipFill>
        <p:spPr>
          <a:xfrm>
            <a:off x="8790021" y="18888"/>
            <a:ext cx="1212111" cy="1259466"/>
          </a:xfrm>
          <a:prstGeom prst="rect">
            <a:avLst/>
          </a:prstGeom>
          <a:noFill/>
          <a:ln>
            <a:noFill/>
          </a:ln>
        </p:spPr>
      </p:pic>
      <p:pic>
        <p:nvPicPr>
          <p:cNvPr id="504" name="Google Shape;504;g3fac3ec968c_0_46"/>
          <p:cNvPicPr preferRelativeResize="0"/>
          <p:nvPr/>
        </p:nvPicPr>
        <p:blipFill rotWithShape="1">
          <a:blip r:embed="rId3">
            <a:alphaModFix/>
          </a:blip>
          <a:srcRect t="39926" r="74593" b="40414"/>
          <a:stretch/>
        </p:blipFill>
        <p:spPr>
          <a:xfrm>
            <a:off x="0" y="1344759"/>
            <a:ext cx="1309965" cy="1272111"/>
          </a:xfrm>
          <a:prstGeom prst="rect">
            <a:avLst/>
          </a:prstGeom>
          <a:noFill/>
          <a:ln>
            <a:noFill/>
          </a:ln>
        </p:spPr>
      </p:pic>
      <p:pic>
        <p:nvPicPr>
          <p:cNvPr id="505" name="Google Shape;505;g3fac3ec968c_0_46"/>
          <p:cNvPicPr preferRelativeResize="0"/>
          <p:nvPr/>
        </p:nvPicPr>
        <p:blipFill rotWithShape="1">
          <a:blip r:embed="rId3">
            <a:alphaModFix/>
          </a:blip>
          <a:srcRect l="49430" t="40444" r="25163" b="39895"/>
          <a:stretch/>
        </p:blipFill>
        <p:spPr>
          <a:xfrm>
            <a:off x="2932835" y="1381083"/>
            <a:ext cx="1309965" cy="1272111"/>
          </a:xfrm>
          <a:prstGeom prst="rect">
            <a:avLst/>
          </a:prstGeom>
          <a:noFill/>
          <a:ln>
            <a:noFill/>
          </a:ln>
        </p:spPr>
      </p:pic>
      <p:pic>
        <p:nvPicPr>
          <p:cNvPr id="506" name="Google Shape;506;g3fac3ec968c_0_46"/>
          <p:cNvPicPr preferRelativeResize="0"/>
          <p:nvPr/>
        </p:nvPicPr>
        <p:blipFill rotWithShape="1">
          <a:blip r:embed="rId3">
            <a:alphaModFix/>
          </a:blip>
          <a:srcRect l="25408" t="40444" r="50847" b="39895"/>
          <a:stretch/>
        </p:blipFill>
        <p:spPr>
          <a:xfrm>
            <a:off x="1509263" y="1381083"/>
            <a:ext cx="1224274" cy="1272111"/>
          </a:xfrm>
          <a:prstGeom prst="rect">
            <a:avLst/>
          </a:prstGeom>
          <a:noFill/>
          <a:ln>
            <a:noFill/>
          </a:ln>
        </p:spPr>
      </p:pic>
      <p:pic>
        <p:nvPicPr>
          <p:cNvPr id="507" name="Google Shape;507;g3fac3ec968c_0_46"/>
          <p:cNvPicPr preferRelativeResize="0"/>
          <p:nvPr/>
        </p:nvPicPr>
        <p:blipFill rotWithShape="1">
          <a:blip r:embed="rId3">
            <a:alphaModFix/>
          </a:blip>
          <a:srcRect l="74593" t="40444" b="39895"/>
          <a:stretch/>
        </p:blipFill>
        <p:spPr>
          <a:xfrm>
            <a:off x="4399134" y="1381083"/>
            <a:ext cx="1309965" cy="1272111"/>
          </a:xfrm>
          <a:prstGeom prst="rect">
            <a:avLst/>
          </a:prstGeom>
          <a:noFill/>
          <a:ln>
            <a:noFill/>
          </a:ln>
        </p:spPr>
      </p:pic>
      <p:pic>
        <p:nvPicPr>
          <p:cNvPr id="508" name="Google Shape;508;g3fac3ec968c_0_46"/>
          <p:cNvPicPr preferRelativeResize="0"/>
          <p:nvPr/>
        </p:nvPicPr>
        <p:blipFill rotWithShape="1">
          <a:blip r:embed="rId4">
            <a:alphaModFix/>
          </a:blip>
          <a:srcRect r="74730"/>
          <a:stretch/>
        </p:blipFill>
        <p:spPr>
          <a:xfrm>
            <a:off x="5877101" y="1278354"/>
            <a:ext cx="1386928" cy="1331392"/>
          </a:xfrm>
          <a:prstGeom prst="rect">
            <a:avLst/>
          </a:prstGeom>
          <a:noFill/>
          <a:ln>
            <a:noFill/>
          </a:ln>
        </p:spPr>
      </p:pic>
      <p:pic>
        <p:nvPicPr>
          <p:cNvPr id="509" name="Google Shape;509;g3fac3ec968c_0_46"/>
          <p:cNvPicPr preferRelativeResize="0"/>
          <p:nvPr/>
        </p:nvPicPr>
        <p:blipFill rotWithShape="1">
          <a:blip r:embed="rId5">
            <a:alphaModFix/>
          </a:blip>
          <a:srcRect l="25250" t="59947" r="49497" b="20392"/>
          <a:stretch/>
        </p:blipFill>
        <p:spPr>
          <a:xfrm>
            <a:off x="7416241" y="1314317"/>
            <a:ext cx="1296951" cy="1259466"/>
          </a:xfrm>
          <a:prstGeom prst="rect">
            <a:avLst/>
          </a:prstGeom>
          <a:noFill/>
          <a:ln>
            <a:noFill/>
          </a:ln>
        </p:spPr>
      </p:pic>
      <p:pic>
        <p:nvPicPr>
          <p:cNvPr id="510" name="Google Shape;510;g3fac3ec968c_0_46"/>
          <p:cNvPicPr preferRelativeResize="0"/>
          <p:nvPr/>
        </p:nvPicPr>
        <p:blipFill rotWithShape="1">
          <a:blip r:embed="rId5">
            <a:alphaModFix/>
          </a:blip>
          <a:srcRect l="49875" t="59947" r="24873" b="20392"/>
          <a:stretch/>
        </p:blipFill>
        <p:spPr>
          <a:xfrm>
            <a:off x="8783366" y="1314317"/>
            <a:ext cx="1296951" cy="1259466"/>
          </a:xfrm>
          <a:prstGeom prst="rect">
            <a:avLst/>
          </a:prstGeom>
          <a:noFill/>
          <a:ln>
            <a:noFill/>
          </a:ln>
        </p:spPr>
      </p:pic>
      <p:pic>
        <p:nvPicPr>
          <p:cNvPr id="511" name="Google Shape;511;g3fac3ec968c_0_46"/>
          <p:cNvPicPr preferRelativeResize="0"/>
          <p:nvPr/>
        </p:nvPicPr>
        <p:blipFill rotWithShape="1">
          <a:blip r:embed="rId5">
            <a:alphaModFix/>
          </a:blip>
          <a:srcRect l="74748" t="59725" b="20614"/>
          <a:stretch/>
        </p:blipFill>
        <p:spPr>
          <a:xfrm>
            <a:off x="10150491" y="1278354"/>
            <a:ext cx="1296951" cy="1259466"/>
          </a:xfrm>
          <a:prstGeom prst="rect">
            <a:avLst/>
          </a:prstGeom>
          <a:noFill/>
          <a:ln>
            <a:noFill/>
          </a:ln>
        </p:spPr>
      </p:pic>
      <p:pic>
        <p:nvPicPr>
          <p:cNvPr id="512" name="Google Shape;512;g3fac3ec968c_0_46"/>
          <p:cNvPicPr preferRelativeResize="0"/>
          <p:nvPr/>
        </p:nvPicPr>
        <p:blipFill rotWithShape="1">
          <a:blip r:embed="rId5">
            <a:alphaModFix/>
          </a:blip>
          <a:srcRect t="79216" r="74748"/>
          <a:stretch/>
        </p:blipFill>
        <p:spPr>
          <a:xfrm>
            <a:off x="60029" y="2689518"/>
            <a:ext cx="1309967" cy="1344758"/>
          </a:xfrm>
          <a:prstGeom prst="rect">
            <a:avLst/>
          </a:prstGeom>
          <a:noFill/>
          <a:ln>
            <a:noFill/>
          </a:ln>
        </p:spPr>
      </p:pic>
      <p:pic>
        <p:nvPicPr>
          <p:cNvPr id="513" name="Google Shape;513;g3fac3ec968c_0_46"/>
          <p:cNvPicPr preferRelativeResize="0"/>
          <p:nvPr/>
        </p:nvPicPr>
        <p:blipFill rotWithShape="1">
          <a:blip r:embed="rId5">
            <a:alphaModFix/>
          </a:blip>
          <a:srcRect l="26847" t="79216" r="49554"/>
          <a:stretch/>
        </p:blipFill>
        <p:spPr>
          <a:xfrm>
            <a:off x="1509263" y="2725841"/>
            <a:ext cx="1224276" cy="1344758"/>
          </a:xfrm>
          <a:prstGeom prst="rect">
            <a:avLst/>
          </a:prstGeom>
          <a:noFill/>
          <a:ln>
            <a:noFill/>
          </a:ln>
        </p:spPr>
      </p:pic>
      <p:pic>
        <p:nvPicPr>
          <p:cNvPr id="514" name="Google Shape;514;g3fac3ec968c_0_46"/>
          <p:cNvPicPr preferRelativeResize="0"/>
          <p:nvPr/>
        </p:nvPicPr>
        <p:blipFill rotWithShape="1">
          <a:blip r:embed="rId5">
            <a:alphaModFix/>
          </a:blip>
          <a:srcRect l="50011" t="79893" r="25853"/>
          <a:stretch/>
        </p:blipFill>
        <p:spPr>
          <a:xfrm>
            <a:off x="2872830" y="2762165"/>
            <a:ext cx="1224276" cy="1272112"/>
          </a:xfrm>
          <a:prstGeom prst="rect">
            <a:avLst/>
          </a:prstGeom>
          <a:noFill/>
          <a:ln>
            <a:noFill/>
          </a:ln>
        </p:spPr>
      </p:pic>
      <p:pic>
        <p:nvPicPr>
          <p:cNvPr id="515" name="Google Shape;515;g3fac3ec968c_0_46"/>
          <p:cNvPicPr preferRelativeResize="0"/>
          <p:nvPr/>
        </p:nvPicPr>
        <p:blipFill>
          <a:blip r:embed="rId6">
            <a:alphaModFix/>
          </a:blip>
          <a:stretch>
            <a:fillRect/>
          </a:stretch>
        </p:blipFill>
        <p:spPr>
          <a:xfrm>
            <a:off x="4240890" y="2762165"/>
            <a:ext cx="1400846" cy="1272111"/>
          </a:xfrm>
          <a:prstGeom prst="rect">
            <a:avLst/>
          </a:prstGeom>
          <a:noFill/>
          <a:ln>
            <a:noFill/>
          </a:ln>
        </p:spPr>
      </p:pic>
      <p:pic>
        <p:nvPicPr>
          <p:cNvPr id="516" name="Google Shape;516;g3fac3ec968c_0_46"/>
          <p:cNvPicPr preferRelativeResize="0"/>
          <p:nvPr/>
        </p:nvPicPr>
        <p:blipFill>
          <a:blip r:embed="rId7">
            <a:alphaModFix/>
          </a:blip>
          <a:stretch>
            <a:fillRect/>
          </a:stretch>
        </p:blipFill>
        <p:spPr>
          <a:xfrm>
            <a:off x="5898819" y="2621492"/>
            <a:ext cx="1343489" cy="1307899"/>
          </a:xfrm>
          <a:prstGeom prst="rect">
            <a:avLst/>
          </a:prstGeom>
          <a:noFill/>
          <a:ln>
            <a:noFill/>
          </a:ln>
        </p:spPr>
      </p:pic>
      <p:pic>
        <p:nvPicPr>
          <p:cNvPr id="517" name="Google Shape;517;g3fac3ec968c_0_46"/>
          <p:cNvPicPr preferRelativeResize="0"/>
          <p:nvPr/>
        </p:nvPicPr>
        <p:blipFill>
          <a:blip r:embed="rId8">
            <a:alphaModFix/>
          </a:blip>
          <a:stretch>
            <a:fillRect/>
          </a:stretch>
        </p:blipFill>
        <p:spPr>
          <a:xfrm>
            <a:off x="7401867" y="2657455"/>
            <a:ext cx="1325694" cy="1307899"/>
          </a:xfrm>
          <a:prstGeom prst="rect">
            <a:avLst/>
          </a:prstGeom>
          <a:noFill/>
          <a:ln>
            <a:noFill/>
          </a:ln>
        </p:spPr>
      </p:pic>
      <p:pic>
        <p:nvPicPr>
          <p:cNvPr id="518" name="Google Shape;518;g3fac3ec968c_0_46"/>
          <p:cNvPicPr preferRelativeResize="0"/>
          <p:nvPr/>
        </p:nvPicPr>
        <p:blipFill>
          <a:blip r:embed="rId9">
            <a:alphaModFix/>
          </a:blip>
          <a:stretch>
            <a:fillRect/>
          </a:stretch>
        </p:blipFill>
        <p:spPr>
          <a:xfrm>
            <a:off x="8777890" y="2644109"/>
            <a:ext cx="1307899" cy="1334591"/>
          </a:xfrm>
          <a:prstGeom prst="rect">
            <a:avLst/>
          </a:prstGeom>
          <a:noFill/>
          <a:ln>
            <a:noFill/>
          </a:ln>
        </p:spPr>
      </p:pic>
      <p:pic>
        <p:nvPicPr>
          <p:cNvPr id="519" name="Google Shape;519;g3fac3ec968c_0_46"/>
          <p:cNvPicPr preferRelativeResize="0"/>
          <p:nvPr/>
        </p:nvPicPr>
        <p:blipFill rotWithShape="1">
          <a:blip r:embed="rId10">
            <a:alphaModFix/>
          </a:blip>
          <a:srcRect b="7484"/>
          <a:stretch/>
        </p:blipFill>
        <p:spPr>
          <a:xfrm>
            <a:off x="10136129" y="2711165"/>
            <a:ext cx="1296951" cy="1259467"/>
          </a:xfrm>
          <a:prstGeom prst="rect">
            <a:avLst/>
          </a:prstGeom>
          <a:noFill/>
          <a:ln>
            <a:noFill/>
          </a:ln>
        </p:spPr>
      </p:pic>
      <p:pic>
        <p:nvPicPr>
          <p:cNvPr id="520" name="Google Shape;520;g3fac3ec968c_0_46"/>
          <p:cNvPicPr preferRelativeResize="0"/>
          <p:nvPr/>
        </p:nvPicPr>
        <p:blipFill>
          <a:blip r:embed="rId11">
            <a:alphaModFix/>
          </a:blip>
          <a:stretch>
            <a:fillRect/>
          </a:stretch>
        </p:blipFill>
        <p:spPr>
          <a:xfrm>
            <a:off x="147000" y="4130647"/>
            <a:ext cx="1326410" cy="1346249"/>
          </a:xfrm>
          <a:prstGeom prst="rect">
            <a:avLst/>
          </a:prstGeom>
          <a:noFill/>
          <a:ln>
            <a:noFill/>
          </a:ln>
        </p:spPr>
      </p:pic>
      <p:pic>
        <p:nvPicPr>
          <p:cNvPr id="521" name="Google Shape;521;g3fac3ec968c_0_46"/>
          <p:cNvPicPr preferRelativeResize="0"/>
          <p:nvPr/>
        </p:nvPicPr>
        <p:blipFill>
          <a:blip r:embed="rId12">
            <a:alphaModFix/>
          </a:blip>
          <a:stretch>
            <a:fillRect/>
          </a:stretch>
        </p:blipFill>
        <p:spPr>
          <a:xfrm>
            <a:off x="1629193" y="4130648"/>
            <a:ext cx="1282552" cy="1346252"/>
          </a:xfrm>
          <a:prstGeom prst="rect">
            <a:avLst/>
          </a:prstGeom>
          <a:noFill/>
          <a:ln>
            <a:noFill/>
          </a:ln>
        </p:spPr>
      </p:pic>
      <p:pic>
        <p:nvPicPr>
          <p:cNvPr id="522" name="Google Shape;522;g3fac3ec968c_0_46"/>
          <p:cNvPicPr preferRelativeResize="0"/>
          <p:nvPr/>
        </p:nvPicPr>
        <p:blipFill>
          <a:blip r:embed="rId13">
            <a:alphaModFix/>
          </a:blip>
          <a:stretch>
            <a:fillRect/>
          </a:stretch>
        </p:blipFill>
        <p:spPr>
          <a:xfrm>
            <a:off x="3067534" y="4130648"/>
            <a:ext cx="1264988" cy="1346252"/>
          </a:xfrm>
          <a:prstGeom prst="rect">
            <a:avLst/>
          </a:prstGeom>
          <a:noFill/>
          <a:ln>
            <a:noFill/>
          </a:ln>
        </p:spPr>
      </p:pic>
      <p:pic>
        <p:nvPicPr>
          <p:cNvPr id="523" name="Google Shape;523;g3fac3ec968c_0_46"/>
          <p:cNvPicPr preferRelativeResize="0"/>
          <p:nvPr/>
        </p:nvPicPr>
        <p:blipFill>
          <a:blip r:embed="rId14">
            <a:alphaModFix/>
          </a:blip>
          <a:stretch>
            <a:fillRect/>
          </a:stretch>
        </p:blipFill>
        <p:spPr>
          <a:xfrm>
            <a:off x="4488296" y="4130648"/>
            <a:ext cx="1264976" cy="1292514"/>
          </a:xfrm>
          <a:prstGeom prst="rect">
            <a:avLst/>
          </a:prstGeom>
          <a:noFill/>
          <a:ln>
            <a:noFill/>
          </a:ln>
        </p:spPr>
      </p:pic>
      <p:pic>
        <p:nvPicPr>
          <p:cNvPr id="524" name="Google Shape;524;g3fac3ec968c_0_46"/>
          <p:cNvPicPr preferRelativeResize="0"/>
          <p:nvPr/>
        </p:nvPicPr>
        <p:blipFill rotWithShape="1">
          <a:blip r:embed="rId15">
            <a:alphaModFix/>
          </a:blip>
          <a:srcRect l="4095"/>
          <a:stretch/>
        </p:blipFill>
        <p:spPr>
          <a:xfrm>
            <a:off x="5909055" y="4049025"/>
            <a:ext cx="1282561" cy="1375974"/>
          </a:xfrm>
          <a:prstGeom prst="rect">
            <a:avLst/>
          </a:prstGeom>
          <a:noFill/>
          <a:ln>
            <a:noFill/>
          </a:ln>
        </p:spPr>
      </p:pic>
      <p:pic>
        <p:nvPicPr>
          <p:cNvPr id="525" name="Google Shape;525;g3fac3ec968c_0_46"/>
          <p:cNvPicPr preferRelativeResize="0"/>
          <p:nvPr/>
        </p:nvPicPr>
        <p:blipFill>
          <a:blip r:embed="rId16">
            <a:alphaModFix/>
          </a:blip>
          <a:stretch>
            <a:fillRect/>
          </a:stretch>
        </p:blipFill>
        <p:spPr>
          <a:xfrm>
            <a:off x="7347397" y="4130648"/>
            <a:ext cx="1264976" cy="1328045"/>
          </a:xfrm>
          <a:prstGeom prst="rect">
            <a:avLst/>
          </a:prstGeom>
          <a:noFill/>
          <a:ln>
            <a:noFill/>
          </a:ln>
        </p:spPr>
      </p:pic>
      <p:pic>
        <p:nvPicPr>
          <p:cNvPr id="526" name="Google Shape;526;g3fac3ec968c_0_46"/>
          <p:cNvPicPr preferRelativeResize="0"/>
          <p:nvPr/>
        </p:nvPicPr>
        <p:blipFill>
          <a:blip r:embed="rId17">
            <a:alphaModFix/>
          </a:blip>
          <a:stretch>
            <a:fillRect/>
          </a:stretch>
        </p:blipFill>
        <p:spPr>
          <a:xfrm>
            <a:off x="8768156" y="4130646"/>
            <a:ext cx="1282559" cy="1337662"/>
          </a:xfrm>
          <a:prstGeom prst="rect">
            <a:avLst/>
          </a:prstGeom>
          <a:noFill/>
          <a:ln>
            <a:noFill/>
          </a:ln>
        </p:spPr>
      </p:pic>
      <p:pic>
        <p:nvPicPr>
          <p:cNvPr id="527" name="Google Shape;527;g3fac3ec968c_0_46"/>
          <p:cNvPicPr preferRelativeResize="0"/>
          <p:nvPr/>
        </p:nvPicPr>
        <p:blipFill>
          <a:blip r:embed="rId18">
            <a:alphaModFix/>
          </a:blip>
          <a:stretch>
            <a:fillRect/>
          </a:stretch>
        </p:blipFill>
        <p:spPr>
          <a:xfrm>
            <a:off x="10206498" y="4156636"/>
            <a:ext cx="1264977" cy="1319524"/>
          </a:xfrm>
          <a:prstGeom prst="rect">
            <a:avLst/>
          </a:prstGeom>
          <a:noFill/>
          <a:ln>
            <a:noFill/>
          </a:ln>
        </p:spPr>
      </p:pic>
      <p:pic>
        <p:nvPicPr>
          <p:cNvPr id="528" name="Google Shape;528;g3fac3ec968c_0_46"/>
          <p:cNvPicPr preferRelativeResize="0"/>
          <p:nvPr/>
        </p:nvPicPr>
        <p:blipFill>
          <a:blip r:embed="rId19">
            <a:alphaModFix/>
          </a:blip>
          <a:stretch>
            <a:fillRect/>
          </a:stretch>
        </p:blipFill>
        <p:spPr>
          <a:xfrm>
            <a:off x="157750" y="5573275"/>
            <a:ext cx="1224275" cy="1260028"/>
          </a:xfrm>
          <a:prstGeom prst="rect">
            <a:avLst/>
          </a:prstGeom>
          <a:noFill/>
          <a:ln>
            <a:noFill/>
          </a:ln>
        </p:spPr>
      </p:pic>
      <p:pic>
        <p:nvPicPr>
          <p:cNvPr id="529" name="Google Shape;529;g3fac3ec968c_0_46"/>
          <p:cNvPicPr preferRelativeResize="0"/>
          <p:nvPr/>
        </p:nvPicPr>
        <p:blipFill>
          <a:blip r:embed="rId20">
            <a:alphaModFix/>
          </a:blip>
          <a:stretch>
            <a:fillRect/>
          </a:stretch>
        </p:blipFill>
        <p:spPr>
          <a:xfrm>
            <a:off x="1708500" y="5536950"/>
            <a:ext cx="1264975" cy="1222082"/>
          </a:xfrm>
          <a:prstGeom prst="rect">
            <a:avLst/>
          </a:prstGeom>
          <a:noFill/>
          <a:ln>
            <a:noFill/>
          </a:ln>
        </p:spPr>
      </p:pic>
      <p:pic>
        <p:nvPicPr>
          <p:cNvPr id="530" name="Google Shape;530;g3fac3ec968c_0_46"/>
          <p:cNvPicPr preferRelativeResize="0"/>
          <p:nvPr/>
        </p:nvPicPr>
        <p:blipFill rotWithShape="1">
          <a:blip r:embed="rId21">
            <a:alphaModFix/>
          </a:blip>
          <a:srcRect r="50534"/>
          <a:stretch/>
        </p:blipFill>
        <p:spPr>
          <a:xfrm>
            <a:off x="3186400" y="5573275"/>
            <a:ext cx="1224275" cy="1222075"/>
          </a:xfrm>
          <a:prstGeom prst="rect">
            <a:avLst/>
          </a:prstGeom>
          <a:noFill/>
          <a:ln>
            <a:noFill/>
          </a:ln>
        </p:spPr>
      </p:pic>
      <p:pic>
        <p:nvPicPr>
          <p:cNvPr id="531" name="Google Shape;531;g3fac3ec968c_0_46"/>
          <p:cNvPicPr preferRelativeResize="0"/>
          <p:nvPr/>
        </p:nvPicPr>
        <p:blipFill rotWithShape="1">
          <a:blip r:embed="rId21">
            <a:alphaModFix/>
          </a:blip>
          <a:srcRect l="48178"/>
          <a:stretch/>
        </p:blipFill>
        <p:spPr>
          <a:xfrm>
            <a:off x="4479517" y="5592250"/>
            <a:ext cx="1282550" cy="12220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6"/>
        <p:cNvGrpSpPr/>
        <p:nvPr/>
      </p:nvGrpSpPr>
      <p:grpSpPr>
        <a:xfrm>
          <a:off x="0" y="0"/>
          <a:ext cx="0" cy="0"/>
          <a:chOff x="0" y="0"/>
          <a:chExt cx="0" cy="0"/>
        </a:xfrm>
      </p:grpSpPr>
      <p:sp>
        <p:nvSpPr>
          <p:cNvPr id="537" name="Google Shape;537;g3f834259caa_3_30"/>
          <p:cNvSpPr txBox="1"/>
          <p:nvPr/>
        </p:nvSpPr>
        <p:spPr>
          <a:xfrm>
            <a:off x="2200838" y="2647950"/>
            <a:ext cx="7869600" cy="708000"/>
          </a:xfrm>
          <a:prstGeom prst="rect">
            <a:avLst/>
          </a:prstGeom>
          <a:noFill/>
          <a:ln>
            <a:noFill/>
          </a:ln>
        </p:spPr>
        <p:txBody>
          <a:bodyPr spcFirstLastPara="1" wrap="square" lIns="0" tIns="0" rIns="91425" bIns="45700" anchor="t" anchorCtr="0">
            <a:spAutoFit/>
          </a:bodyPr>
          <a:lstStyle/>
          <a:p>
            <a:pPr marL="0" marR="0" lvl="0" indent="0" algn="ctr" rtl="0">
              <a:lnSpc>
                <a:spcPct val="115000"/>
              </a:lnSpc>
              <a:spcBef>
                <a:spcPts val="1800"/>
              </a:spcBef>
              <a:spcAft>
                <a:spcPts val="400"/>
              </a:spcAft>
              <a:buClr>
                <a:schemeClr val="dk1"/>
              </a:buClr>
              <a:buSzPts val="1100"/>
              <a:buFont typeface="Arial"/>
              <a:buNone/>
            </a:pPr>
            <a:r>
              <a:rPr lang="en-US" sz="4300" b="1">
                <a:solidFill>
                  <a:schemeClr val="dk1"/>
                </a:solidFill>
                <a:latin typeface="Sora"/>
                <a:ea typeface="Sora"/>
                <a:cs typeface="Sora"/>
                <a:sym typeface="Sora"/>
              </a:rPr>
              <a:t>COW</a:t>
            </a:r>
            <a:endParaRPr sz="1200" b="0" i="0" u="none" strike="noStrike" cap="none">
              <a:solidFill>
                <a:schemeClr val="dk1"/>
              </a:solidFill>
              <a:latin typeface="Sora"/>
              <a:ea typeface="Sora"/>
              <a:cs typeface="Sora"/>
              <a:sym typeface="Sor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2"/>
        <p:cNvGrpSpPr/>
        <p:nvPr/>
      </p:nvGrpSpPr>
      <p:grpSpPr>
        <a:xfrm>
          <a:off x="0" y="0"/>
          <a:ext cx="0" cy="0"/>
          <a:chOff x="0" y="0"/>
          <a:chExt cx="0" cy="0"/>
        </a:xfrm>
      </p:grpSpPr>
      <p:sp>
        <p:nvSpPr>
          <p:cNvPr id="543" name="Google Shape;543;g3f834259caa_3_36"/>
          <p:cNvSpPr txBox="1"/>
          <p:nvPr/>
        </p:nvSpPr>
        <p:spPr>
          <a:xfrm>
            <a:off x="507474" y="254050"/>
            <a:ext cx="9023400" cy="786600"/>
          </a:xfrm>
          <a:prstGeom prst="rect">
            <a:avLst/>
          </a:prstGeom>
          <a:noFill/>
          <a:ln>
            <a:noFill/>
          </a:ln>
        </p:spPr>
        <p:txBody>
          <a:bodyPr spcFirstLastPara="1" wrap="square" lIns="0" tIns="0" rIns="101575" bIns="50775" anchor="t" anchorCtr="0">
            <a:spAutoFit/>
          </a:bodyPr>
          <a:lstStyle/>
          <a:p>
            <a:pPr marL="0" marR="0" lvl="0" indent="0" algn="l" rtl="0">
              <a:lnSpc>
                <a:spcPct val="115000"/>
              </a:lnSpc>
              <a:spcBef>
                <a:spcPts val="2000"/>
              </a:spcBef>
              <a:spcAft>
                <a:spcPts val="444"/>
              </a:spcAft>
              <a:buClr>
                <a:schemeClr val="dk1"/>
              </a:buClr>
              <a:buSzPts val="1222"/>
              <a:buFont typeface="Arial"/>
              <a:buNone/>
            </a:pPr>
            <a:r>
              <a:rPr lang="en-US" sz="4777" b="1">
                <a:solidFill>
                  <a:schemeClr val="dk1"/>
                </a:solidFill>
                <a:latin typeface="Sora"/>
                <a:ea typeface="Sora"/>
                <a:cs typeface="Sora"/>
                <a:sym typeface="Sora"/>
              </a:rPr>
              <a:t>Decision Trees</a:t>
            </a:r>
            <a:endParaRPr sz="6666" b="1" i="0" u="none" strike="noStrike" cap="none">
              <a:solidFill>
                <a:schemeClr val="dk1"/>
              </a:solidFill>
              <a:latin typeface="Sora"/>
              <a:ea typeface="Sora"/>
              <a:cs typeface="Sora"/>
              <a:sym typeface="Sora"/>
            </a:endParaRPr>
          </a:p>
        </p:txBody>
      </p:sp>
      <p:pic>
        <p:nvPicPr>
          <p:cNvPr id="544" name="Google Shape;544;g3f834259caa_3_36" title="ChatGPT Image Aug 22, 2026, 04_56_26 PM.png"/>
          <p:cNvPicPr preferRelativeResize="0"/>
          <p:nvPr/>
        </p:nvPicPr>
        <p:blipFill rotWithShape="1">
          <a:blip r:embed="rId3">
            <a:alphaModFix/>
          </a:blip>
          <a:srcRect l="51160" t="51420" r="5546" b="1484"/>
          <a:stretch/>
        </p:blipFill>
        <p:spPr>
          <a:xfrm>
            <a:off x="4032700" y="1190625"/>
            <a:ext cx="4682375" cy="51185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g3fab9692273_0_209"/>
          <p:cNvSpPr txBox="1"/>
          <p:nvPr/>
        </p:nvSpPr>
        <p:spPr>
          <a:xfrm>
            <a:off x="359250" y="444500"/>
            <a:ext cx="11473500" cy="44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sz="1500">
                <a:solidFill>
                  <a:schemeClr val="dk1"/>
                </a:solidFill>
                <a:latin typeface="Sora"/>
                <a:ea typeface="Sora"/>
                <a:cs typeface="Sora"/>
                <a:sym typeface="Sora"/>
              </a:rPr>
              <a:t>Identify the combination of expressions that predicts </a:t>
            </a:r>
            <a:r>
              <a:rPr lang="en-US" sz="1500" b="1">
                <a:solidFill>
                  <a:schemeClr val="dk1"/>
                </a:solidFill>
                <a:latin typeface="Sora"/>
                <a:ea typeface="Sora"/>
                <a:cs typeface="Sora"/>
                <a:sym typeface="Sora"/>
              </a:rPr>
              <a:t>which cow will hit</a:t>
            </a:r>
            <a:r>
              <a:rPr lang="en-US" sz="1500">
                <a:solidFill>
                  <a:schemeClr val="dk1"/>
                </a:solidFill>
                <a:latin typeface="Sora"/>
                <a:ea typeface="Sora"/>
                <a:cs typeface="Sora"/>
                <a:sym typeface="Sora"/>
              </a:rPr>
              <a:t>.</a:t>
            </a:r>
            <a:endParaRPr sz="1500">
              <a:solidFill>
                <a:schemeClr val="dk1"/>
              </a:solidFill>
              <a:latin typeface="Sora"/>
              <a:ea typeface="Sora"/>
              <a:cs typeface="Sora"/>
              <a:sym typeface="Sora"/>
            </a:endParaRPr>
          </a:p>
        </p:txBody>
      </p:sp>
      <p:sp>
        <p:nvSpPr>
          <p:cNvPr id="551" name="Google Shape;551;g3fab9692273_0_209"/>
          <p:cNvSpPr/>
          <p:nvPr/>
        </p:nvSpPr>
        <p:spPr>
          <a:xfrm>
            <a:off x="450210" y="215898"/>
            <a:ext cx="420630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6B45"/>
              </a:buClr>
              <a:buSzPts val="900"/>
              <a:buFont typeface="Arial"/>
              <a:buNone/>
            </a:pPr>
            <a:r>
              <a:rPr lang="en-US" sz="1200" b="1">
                <a:solidFill>
                  <a:srgbClr val="FF6B45"/>
                </a:solidFill>
                <a:latin typeface="Open Sans"/>
                <a:ea typeface="Open Sans"/>
                <a:cs typeface="Open Sans"/>
                <a:sym typeface="Open Sans"/>
              </a:rPr>
              <a:t>GROUP 3</a:t>
            </a:r>
            <a:endParaRPr sz="1200" b="1" i="0" u="none" strike="noStrike" cap="none">
              <a:solidFill>
                <a:schemeClr val="dk1"/>
              </a:solidFill>
              <a:latin typeface="Open Sans"/>
              <a:ea typeface="Open Sans"/>
              <a:cs typeface="Open Sans"/>
              <a:sym typeface="Open Sans"/>
            </a:endParaRPr>
          </a:p>
        </p:txBody>
      </p:sp>
      <p:cxnSp>
        <p:nvCxnSpPr>
          <p:cNvPr id="552" name="Google Shape;552;g3fab9692273_0_209"/>
          <p:cNvCxnSpPr/>
          <p:nvPr/>
        </p:nvCxnSpPr>
        <p:spPr>
          <a:xfrm>
            <a:off x="6096000" y="887900"/>
            <a:ext cx="82200" cy="5658900"/>
          </a:xfrm>
          <a:prstGeom prst="straightConnector1">
            <a:avLst/>
          </a:prstGeom>
          <a:noFill/>
          <a:ln w="9525" cap="flat" cmpd="sng">
            <a:solidFill>
              <a:schemeClr val="dk1"/>
            </a:solidFill>
            <a:prstDash val="solid"/>
            <a:round/>
            <a:headEnd type="none" w="med" len="med"/>
            <a:tailEnd type="none" w="med" len="med"/>
          </a:ln>
        </p:spPr>
      </p:cxnSp>
      <p:sp>
        <p:nvSpPr>
          <p:cNvPr id="553" name="Google Shape;553;g3fab9692273_0_209"/>
          <p:cNvSpPr txBox="1"/>
          <p:nvPr/>
        </p:nvSpPr>
        <p:spPr>
          <a:xfrm>
            <a:off x="1210825" y="992125"/>
            <a:ext cx="3267000" cy="365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Open Sans"/>
                <a:ea typeface="Open Sans"/>
                <a:cs typeface="Open Sans"/>
                <a:sym typeface="Open Sans"/>
              </a:rPr>
              <a:t>Cow will hit</a:t>
            </a:r>
            <a:endParaRPr>
              <a:solidFill>
                <a:schemeClr val="dk1"/>
              </a:solidFill>
              <a:latin typeface="Open Sans"/>
              <a:ea typeface="Open Sans"/>
              <a:cs typeface="Open Sans"/>
              <a:sym typeface="Open Sans"/>
            </a:endParaRPr>
          </a:p>
        </p:txBody>
      </p:sp>
      <p:sp>
        <p:nvSpPr>
          <p:cNvPr id="554" name="Google Shape;554;g3fab9692273_0_209"/>
          <p:cNvSpPr txBox="1"/>
          <p:nvPr/>
        </p:nvSpPr>
        <p:spPr>
          <a:xfrm>
            <a:off x="7496600" y="992125"/>
            <a:ext cx="3267000" cy="365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Open Sans"/>
                <a:ea typeface="Open Sans"/>
                <a:cs typeface="Open Sans"/>
                <a:sym typeface="Open Sans"/>
              </a:rPr>
              <a:t>Cow will not hit</a:t>
            </a:r>
            <a:endParaRPr>
              <a:solidFill>
                <a:schemeClr val="dk1"/>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60" name="Google Shape;560;g3fac3ec968c_0_0"/>
          <p:cNvPicPr preferRelativeResize="0"/>
          <p:nvPr/>
        </p:nvPicPr>
        <p:blipFill>
          <a:blip r:embed="rId3">
            <a:alphaModFix/>
          </a:blip>
          <a:stretch>
            <a:fillRect/>
          </a:stretch>
        </p:blipFill>
        <p:spPr>
          <a:xfrm>
            <a:off x="152400" y="155122"/>
            <a:ext cx="1098009" cy="1108319"/>
          </a:xfrm>
          <a:prstGeom prst="rect">
            <a:avLst/>
          </a:prstGeom>
          <a:noFill/>
          <a:ln>
            <a:noFill/>
          </a:ln>
        </p:spPr>
      </p:pic>
      <p:pic>
        <p:nvPicPr>
          <p:cNvPr id="561" name="Google Shape;561;g3fac3ec968c_0_0"/>
          <p:cNvPicPr preferRelativeResize="0"/>
          <p:nvPr/>
        </p:nvPicPr>
        <p:blipFill>
          <a:blip r:embed="rId4">
            <a:alphaModFix/>
          </a:blip>
          <a:stretch>
            <a:fillRect/>
          </a:stretch>
        </p:blipFill>
        <p:spPr>
          <a:xfrm>
            <a:off x="1498174" y="152574"/>
            <a:ext cx="1098009" cy="1113402"/>
          </a:xfrm>
          <a:prstGeom prst="rect">
            <a:avLst/>
          </a:prstGeom>
          <a:noFill/>
          <a:ln>
            <a:noFill/>
          </a:ln>
        </p:spPr>
      </p:pic>
      <p:pic>
        <p:nvPicPr>
          <p:cNvPr id="562" name="Google Shape;562;g3fac3ec968c_0_0"/>
          <p:cNvPicPr preferRelativeResize="0"/>
          <p:nvPr/>
        </p:nvPicPr>
        <p:blipFill>
          <a:blip r:embed="rId5">
            <a:alphaModFix/>
          </a:blip>
          <a:stretch>
            <a:fillRect/>
          </a:stretch>
        </p:blipFill>
        <p:spPr>
          <a:xfrm>
            <a:off x="2843948" y="155189"/>
            <a:ext cx="1098008" cy="1108175"/>
          </a:xfrm>
          <a:prstGeom prst="rect">
            <a:avLst/>
          </a:prstGeom>
          <a:noFill/>
          <a:ln>
            <a:noFill/>
          </a:ln>
        </p:spPr>
      </p:pic>
      <p:pic>
        <p:nvPicPr>
          <p:cNvPr id="563" name="Google Shape;563;g3fac3ec968c_0_0"/>
          <p:cNvPicPr preferRelativeResize="0"/>
          <p:nvPr/>
        </p:nvPicPr>
        <p:blipFill>
          <a:blip r:embed="rId6">
            <a:alphaModFix/>
          </a:blip>
          <a:stretch>
            <a:fillRect/>
          </a:stretch>
        </p:blipFill>
        <p:spPr>
          <a:xfrm>
            <a:off x="4189722" y="134891"/>
            <a:ext cx="1148842" cy="1148842"/>
          </a:xfrm>
          <a:prstGeom prst="rect">
            <a:avLst/>
          </a:prstGeom>
          <a:noFill/>
          <a:ln>
            <a:noFill/>
          </a:ln>
        </p:spPr>
      </p:pic>
      <p:pic>
        <p:nvPicPr>
          <p:cNvPr id="564" name="Google Shape;564;g3fac3ec968c_0_0"/>
          <p:cNvPicPr preferRelativeResize="0"/>
          <p:nvPr/>
        </p:nvPicPr>
        <p:blipFill>
          <a:blip r:embed="rId7">
            <a:alphaModFix/>
          </a:blip>
          <a:stretch>
            <a:fillRect/>
          </a:stretch>
        </p:blipFill>
        <p:spPr>
          <a:xfrm>
            <a:off x="5471908" y="127286"/>
            <a:ext cx="1159009" cy="1138675"/>
          </a:xfrm>
          <a:prstGeom prst="rect">
            <a:avLst/>
          </a:prstGeom>
          <a:noFill/>
          <a:ln>
            <a:noFill/>
          </a:ln>
        </p:spPr>
      </p:pic>
      <p:pic>
        <p:nvPicPr>
          <p:cNvPr id="565" name="Google Shape;565;g3fac3ec968c_0_0"/>
          <p:cNvPicPr preferRelativeResize="0"/>
          <p:nvPr/>
        </p:nvPicPr>
        <p:blipFill>
          <a:blip r:embed="rId8">
            <a:alphaModFix/>
          </a:blip>
          <a:stretch>
            <a:fillRect/>
          </a:stretch>
        </p:blipFill>
        <p:spPr>
          <a:xfrm>
            <a:off x="8265124" y="112000"/>
            <a:ext cx="1159009" cy="1169176"/>
          </a:xfrm>
          <a:prstGeom prst="rect">
            <a:avLst/>
          </a:prstGeom>
          <a:noFill/>
          <a:ln>
            <a:noFill/>
          </a:ln>
        </p:spPr>
      </p:pic>
      <p:pic>
        <p:nvPicPr>
          <p:cNvPr id="566" name="Google Shape;566;g3fac3ec968c_0_0"/>
          <p:cNvPicPr preferRelativeResize="0"/>
          <p:nvPr/>
        </p:nvPicPr>
        <p:blipFill>
          <a:blip r:embed="rId9">
            <a:alphaModFix/>
          </a:blip>
          <a:stretch>
            <a:fillRect/>
          </a:stretch>
        </p:blipFill>
        <p:spPr>
          <a:xfrm>
            <a:off x="6878682" y="132347"/>
            <a:ext cx="1138675" cy="1128509"/>
          </a:xfrm>
          <a:prstGeom prst="rect">
            <a:avLst/>
          </a:prstGeom>
          <a:noFill/>
          <a:ln>
            <a:noFill/>
          </a:ln>
        </p:spPr>
      </p:pic>
      <p:pic>
        <p:nvPicPr>
          <p:cNvPr id="567" name="Google Shape;567;g3fac3ec968c_0_0"/>
          <p:cNvPicPr preferRelativeResize="0"/>
          <p:nvPr/>
        </p:nvPicPr>
        <p:blipFill>
          <a:blip r:embed="rId10">
            <a:alphaModFix/>
          </a:blip>
          <a:stretch>
            <a:fillRect/>
          </a:stretch>
        </p:blipFill>
        <p:spPr>
          <a:xfrm>
            <a:off x="9671898" y="122193"/>
            <a:ext cx="1179342" cy="1148842"/>
          </a:xfrm>
          <a:prstGeom prst="rect">
            <a:avLst/>
          </a:prstGeom>
          <a:noFill/>
          <a:ln>
            <a:noFill/>
          </a:ln>
        </p:spPr>
      </p:pic>
      <p:pic>
        <p:nvPicPr>
          <p:cNvPr id="568" name="Google Shape;568;g3fac3ec968c_0_0"/>
          <p:cNvPicPr preferRelativeResize="0"/>
          <p:nvPr/>
        </p:nvPicPr>
        <p:blipFill>
          <a:blip r:embed="rId11">
            <a:alphaModFix/>
          </a:blip>
          <a:stretch>
            <a:fillRect/>
          </a:stretch>
        </p:blipFill>
        <p:spPr>
          <a:xfrm>
            <a:off x="11099006" y="122193"/>
            <a:ext cx="1148842" cy="1148842"/>
          </a:xfrm>
          <a:prstGeom prst="rect">
            <a:avLst/>
          </a:prstGeom>
          <a:noFill/>
          <a:ln>
            <a:noFill/>
          </a:ln>
        </p:spPr>
      </p:pic>
      <p:pic>
        <p:nvPicPr>
          <p:cNvPr id="569" name="Google Shape;569;g3fac3ec968c_0_0"/>
          <p:cNvPicPr preferRelativeResize="0"/>
          <p:nvPr/>
        </p:nvPicPr>
        <p:blipFill>
          <a:blip r:embed="rId12">
            <a:alphaModFix/>
          </a:blip>
          <a:stretch>
            <a:fillRect/>
          </a:stretch>
        </p:blipFill>
        <p:spPr>
          <a:xfrm>
            <a:off x="152400" y="1456532"/>
            <a:ext cx="1169176" cy="1199676"/>
          </a:xfrm>
          <a:prstGeom prst="rect">
            <a:avLst/>
          </a:prstGeom>
          <a:noFill/>
          <a:ln>
            <a:noFill/>
          </a:ln>
        </p:spPr>
      </p:pic>
      <p:pic>
        <p:nvPicPr>
          <p:cNvPr id="570" name="Google Shape;570;g3fac3ec968c_0_0"/>
          <p:cNvPicPr preferRelativeResize="0"/>
          <p:nvPr/>
        </p:nvPicPr>
        <p:blipFill>
          <a:blip r:embed="rId13">
            <a:alphaModFix/>
          </a:blip>
          <a:stretch>
            <a:fillRect/>
          </a:stretch>
        </p:blipFill>
        <p:spPr>
          <a:xfrm>
            <a:off x="1484245" y="1456532"/>
            <a:ext cx="1148842" cy="1138675"/>
          </a:xfrm>
          <a:prstGeom prst="rect">
            <a:avLst/>
          </a:prstGeom>
          <a:noFill/>
          <a:ln>
            <a:noFill/>
          </a:ln>
        </p:spPr>
      </p:pic>
      <p:pic>
        <p:nvPicPr>
          <p:cNvPr id="571" name="Google Shape;571;g3fac3ec968c_0_0"/>
          <p:cNvPicPr preferRelativeResize="0"/>
          <p:nvPr/>
        </p:nvPicPr>
        <p:blipFill>
          <a:blip r:embed="rId14">
            <a:alphaModFix/>
          </a:blip>
          <a:stretch>
            <a:fillRect/>
          </a:stretch>
        </p:blipFill>
        <p:spPr>
          <a:xfrm>
            <a:off x="2795756" y="1456532"/>
            <a:ext cx="1138675" cy="1209843"/>
          </a:xfrm>
          <a:prstGeom prst="rect">
            <a:avLst/>
          </a:prstGeom>
          <a:noFill/>
          <a:ln>
            <a:noFill/>
          </a:ln>
        </p:spPr>
      </p:pic>
      <p:pic>
        <p:nvPicPr>
          <p:cNvPr id="572" name="Google Shape;572;g3fac3ec968c_0_0"/>
          <p:cNvPicPr preferRelativeResize="0"/>
          <p:nvPr/>
        </p:nvPicPr>
        <p:blipFill>
          <a:blip r:embed="rId15">
            <a:alphaModFix/>
          </a:blip>
          <a:stretch>
            <a:fillRect/>
          </a:stretch>
        </p:blipFill>
        <p:spPr>
          <a:xfrm>
            <a:off x="4184639" y="1487032"/>
            <a:ext cx="1159009" cy="1148842"/>
          </a:xfrm>
          <a:prstGeom prst="rect">
            <a:avLst/>
          </a:prstGeom>
          <a:noFill/>
          <a:ln>
            <a:noFill/>
          </a:ln>
        </p:spPr>
      </p:pic>
      <p:pic>
        <p:nvPicPr>
          <p:cNvPr id="573" name="Google Shape;573;g3fac3ec968c_0_0"/>
          <p:cNvPicPr preferRelativeResize="0"/>
          <p:nvPr/>
        </p:nvPicPr>
        <p:blipFill>
          <a:blip r:embed="rId16">
            <a:alphaModFix/>
          </a:blip>
          <a:stretch>
            <a:fillRect/>
          </a:stretch>
        </p:blipFill>
        <p:spPr>
          <a:xfrm>
            <a:off x="5479459" y="1459094"/>
            <a:ext cx="1169176" cy="1179342"/>
          </a:xfrm>
          <a:prstGeom prst="rect">
            <a:avLst/>
          </a:prstGeom>
          <a:noFill/>
          <a:ln>
            <a:noFill/>
          </a:ln>
        </p:spPr>
      </p:pic>
      <p:pic>
        <p:nvPicPr>
          <p:cNvPr id="574" name="Google Shape;574;g3fac3ec968c_0_0"/>
          <p:cNvPicPr preferRelativeResize="0"/>
          <p:nvPr/>
        </p:nvPicPr>
        <p:blipFill>
          <a:blip r:embed="rId17">
            <a:alphaModFix/>
          </a:blip>
          <a:stretch>
            <a:fillRect/>
          </a:stretch>
        </p:blipFill>
        <p:spPr>
          <a:xfrm>
            <a:off x="6898856" y="1459094"/>
            <a:ext cx="1128509" cy="1179342"/>
          </a:xfrm>
          <a:prstGeom prst="rect">
            <a:avLst/>
          </a:prstGeom>
          <a:noFill/>
          <a:ln>
            <a:noFill/>
          </a:ln>
        </p:spPr>
      </p:pic>
      <p:pic>
        <p:nvPicPr>
          <p:cNvPr id="575" name="Google Shape;575;g3fac3ec968c_0_0"/>
          <p:cNvPicPr preferRelativeResize="0"/>
          <p:nvPr/>
        </p:nvPicPr>
        <p:blipFill>
          <a:blip r:embed="rId18">
            <a:alphaModFix/>
          </a:blip>
          <a:stretch>
            <a:fillRect/>
          </a:stretch>
        </p:blipFill>
        <p:spPr>
          <a:xfrm>
            <a:off x="8277585" y="1464177"/>
            <a:ext cx="1179342" cy="1169176"/>
          </a:xfrm>
          <a:prstGeom prst="rect">
            <a:avLst/>
          </a:prstGeom>
          <a:noFill/>
          <a:ln>
            <a:noFill/>
          </a:ln>
        </p:spPr>
      </p:pic>
      <p:pic>
        <p:nvPicPr>
          <p:cNvPr id="576" name="Google Shape;576;g3fac3ec968c_0_0"/>
          <p:cNvPicPr preferRelativeResize="0"/>
          <p:nvPr/>
        </p:nvPicPr>
        <p:blipFill>
          <a:blip r:embed="rId19">
            <a:alphaModFix/>
          </a:blip>
          <a:stretch>
            <a:fillRect/>
          </a:stretch>
        </p:blipFill>
        <p:spPr>
          <a:xfrm>
            <a:off x="9707148" y="1469261"/>
            <a:ext cx="1179342" cy="1159009"/>
          </a:xfrm>
          <a:prstGeom prst="rect">
            <a:avLst/>
          </a:prstGeom>
          <a:noFill/>
          <a:ln>
            <a:noFill/>
          </a:ln>
        </p:spPr>
      </p:pic>
      <p:pic>
        <p:nvPicPr>
          <p:cNvPr id="577" name="Google Shape;577;g3fac3ec968c_0_0"/>
          <p:cNvPicPr preferRelativeResize="0"/>
          <p:nvPr/>
        </p:nvPicPr>
        <p:blipFill>
          <a:blip r:embed="rId20">
            <a:alphaModFix/>
          </a:blip>
          <a:stretch>
            <a:fillRect/>
          </a:stretch>
        </p:blipFill>
        <p:spPr>
          <a:xfrm>
            <a:off x="11085878" y="1479427"/>
            <a:ext cx="1128509" cy="1138675"/>
          </a:xfrm>
          <a:prstGeom prst="rect">
            <a:avLst/>
          </a:prstGeom>
          <a:noFill/>
          <a:ln>
            <a:noFill/>
          </a:ln>
        </p:spPr>
      </p:pic>
      <p:pic>
        <p:nvPicPr>
          <p:cNvPr id="578" name="Google Shape;578;g3fac3ec968c_0_0"/>
          <p:cNvPicPr preferRelativeResize="0"/>
          <p:nvPr/>
        </p:nvPicPr>
        <p:blipFill>
          <a:blip r:embed="rId21">
            <a:alphaModFix/>
          </a:blip>
          <a:stretch>
            <a:fillRect/>
          </a:stretch>
        </p:blipFill>
        <p:spPr>
          <a:xfrm>
            <a:off x="152400" y="2829043"/>
            <a:ext cx="1148842" cy="1179342"/>
          </a:xfrm>
          <a:prstGeom prst="rect">
            <a:avLst/>
          </a:prstGeom>
          <a:noFill/>
          <a:ln>
            <a:noFill/>
          </a:ln>
        </p:spPr>
      </p:pic>
      <p:pic>
        <p:nvPicPr>
          <p:cNvPr id="579" name="Google Shape;579;g3fac3ec968c_0_0"/>
          <p:cNvPicPr preferRelativeResize="0"/>
          <p:nvPr/>
        </p:nvPicPr>
        <p:blipFill>
          <a:blip r:embed="rId22">
            <a:alphaModFix/>
          </a:blip>
          <a:stretch>
            <a:fillRect/>
          </a:stretch>
        </p:blipFill>
        <p:spPr>
          <a:xfrm>
            <a:off x="1463911" y="2829043"/>
            <a:ext cx="1189509" cy="1179342"/>
          </a:xfrm>
          <a:prstGeom prst="rect">
            <a:avLst/>
          </a:prstGeom>
          <a:noFill/>
          <a:ln>
            <a:noFill/>
          </a:ln>
        </p:spPr>
      </p:pic>
      <p:pic>
        <p:nvPicPr>
          <p:cNvPr id="580" name="Google Shape;580;g3fac3ec968c_0_0"/>
          <p:cNvPicPr preferRelativeResize="0"/>
          <p:nvPr/>
        </p:nvPicPr>
        <p:blipFill rotWithShape="1">
          <a:blip r:embed="rId23">
            <a:alphaModFix/>
          </a:blip>
          <a:srcRect r="65976"/>
          <a:stretch/>
        </p:blipFill>
        <p:spPr>
          <a:xfrm>
            <a:off x="2816090" y="2829056"/>
            <a:ext cx="1169177" cy="1169176"/>
          </a:xfrm>
          <a:prstGeom prst="rect">
            <a:avLst/>
          </a:prstGeom>
          <a:noFill/>
          <a:ln>
            <a:noFill/>
          </a:ln>
        </p:spPr>
      </p:pic>
      <p:pic>
        <p:nvPicPr>
          <p:cNvPr id="581" name="Google Shape;581;g3fac3ec968c_0_0"/>
          <p:cNvPicPr preferRelativeResize="0"/>
          <p:nvPr/>
        </p:nvPicPr>
        <p:blipFill rotWithShape="1">
          <a:blip r:embed="rId23">
            <a:alphaModFix/>
          </a:blip>
          <a:srcRect l="34024" r="34024"/>
          <a:stretch/>
        </p:blipFill>
        <p:spPr>
          <a:xfrm>
            <a:off x="4179581" y="2839196"/>
            <a:ext cx="1098009" cy="1169176"/>
          </a:xfrm>
          <a:prstGeom prst="rect">
            <a:avLst/>
          </a:prstGeom>
          <a:noFill/>
          <a:ln>
            <a:noFill/>
          </a:ln>
        </p:spPr>
      </p:pic>
      <p:pic>
        <p:nvPicPr>
          <p:cNvPr id="582" name="Google Shape;582;g3fac3ec968c_0_0"/>
          <p:cNvPicPr preferRelativeResize="0"/>
          <p:nvPr/>
        </p:nvPicPr>
        <p:blipFill rotWithShape="1">
          <a:blip r:embed="rId23">
            <a:alphaModFix/>
          </a:blip>
          <a:srcRect l="68047"/>
          <a:stretch/>
        </p:blipFill>
        <p:spPr>
          <a:xfrm>
            <a:off x="5570960" y="2831578"/>
            <a:ext cx="1098009" cy="1169176"/>
          </a:xfrm>
          <a:prstGeom prst="rect">
            <a:avLst/>
          </a:prstGeom>
          <a:noFill/>
          <a:ln>
            <a:noFill/>
          </a:ln>
        </p:spPr>
      </p:pic>
      <p:pic>
        <p:nvPicPr>
          <p:cNvPr id="583" name="Google Shape;583;g3fac3ec968c_0_0"/>
          <p:cNvPicPr preferRelativeResize="0"/>
          <p:nvPr/>
        </p:nvPicPr>
        <p:blipFill rotWithShape="1">
          <a:blip r:embed="rId24">
            <a:alphaModFix/>
          </a:blip>
          <a:srcRect r="75055"/>
          <a:stretch/>
        </p:blipFill>
        <p:spPr>
          <a:xfrm>
            <a:off x="6878682" y="2836688"/>
            <a:ext cx="1159010" cy="1179342"/>
          </a:xfrm>
          <a:prstGeom prst="rect">
            <a:avLst/>
          </a:prstGeom>
          <a:noFill/>
          <a:ln>
            <a:noFill/>
          </a:ln>
        </p:spPr>
      </p:pic>
      <p:pic>
        <p:nvPicPr>
          <p:cNvPr id="584" name="Google Shape;584;g3fac3ec968c_0_0"/>
          <p:cNvPicPr preferRelativeResize="0"/>
          <p:nvPr/>
        </p:nvPicPr>
        <p:blipFill rotWithShape="1">
          <a:blip r:embed="rId24">
            <a:alphaModFix/>
          </a:blip>
          <a:srcRect l="25165" r="51203"/>
          <a:stretch/>
        </p:blipFill>
        <p:spPr>
          <a:xfrm>
            <a:off x="8272514" y="2816354"/>
            <a:ext cx="1098010" cy="1179342"/>
          </a:xfrm>
          <a:prstGeom prst="rect">
            <a:avLst/>
          </a:prstGeom>
          <a:noFill/>
          <a:ln>
            <a:noFill/>
          </a:ln>
        </p:spPr>
      </p:pic>
      <p:pic>
        <p:nvPicPr>
          <p:cNvPr id="585" name="Google Shape;585;g3fac3ec968c_0_0"/>
          <p:cNvPicPr preferRelativeResize="0"/>
          <p:nvPr/>
        </p:nvPicPr>
        <p:blipFill rotWithShape="1">
          <a:blip r:embed="rId24">
            <a:alphaModFix/>
          </a:blip>
          <a:srcRect l="50624" r="25743"/>
          <a:stretch/>
        </p:blipFill>
        <p:spPr>
          <a:xfrm>
            <a:off x="9793578" y="2826521"/>
            <a:ext cx="1098010" cy="1179342"/>
          </a:xfrm>
          <a:prstGeom prst="rect">
            <a:avLst/>
          </a:prstGeom>
          <a:noFill/>
          <a:ln>
            <a:noFill/>
          </a:ln>
        </p:spPr>
      </p:pic>
      <p:pic>
        <p:nvPicPr>
          <p:cNvPr id="586" name="Google Shape;586;g3fac3ec968c_0_0"/>
          <p:cNvPicPr preferRelativeResize="0"/>
          <p:nvPr/>
        </p:nvPicPr>
        <p:blipFill rotWithShape="1">
          <a:blip r:embed="rId24">
            <a:alphaModFix/>
          </a:blip>
          <a:srcRect l="74836"/>
          <a:stretch/>
        </p:blipFill>
        <p:spPr>
          <a:xfrm>
            <a:off x="11088840" y="2816354"/>
            <a:ext cx="1169177" cy="1179342"/>
          </a:xfrm>
          <a:prstGeom prst="rect">
            <a:avLst/>
          </a:prstGeom>
          <a:noFill/>
          <a:ln>
            <a:noFill/>
          </a:ln>
        </p:spPr>
      </p:pic>
      <p:pic>
        <p:nvPicPr>
          <p:cNvPr id="587" name="Google Shape;587;g3fac3ec968c_0_0"/>
          <p:cNvPicPr preferRelativeResize="0"/>
          <p:nvPr/>
        </p:nvPicPr>
        <p:blipFill rotWithShape="1">
          <a:blip r:embed="rId25">
            <a:alphaModFix/>
          </a:blip>
          <a:srcRect r="74229"/>
          <a:stretch/>
        </p:blipFill>
        <p:spPr>
          <a:xfrm>
            <a:off x="152400" y="4178698"/>
            <a:ext cx="1189510" cy="1179342"/>
          </a:xfrm>
          <a:prstGeom prst="rect">
            <a:avLst/>
          </a:prstGeom>
          <a:noFill/>
          <a:ln>
            <a:noFill/>
          </a:ln>
        </p:spPr>
      </p:pic>
      <p:pic>
        <p:nvPicPr>
          <p:cNvPr id="588" name="Google Shape;588;g3fac3ec968c_0_0"/>
          <p:cNvPicPr preferRelativeResize="0"/>
          <p:nvPr/>
        </p:nvPicPr>
        <p:blipFill rotWithShape="1">
          <a:blip r:embed="rId25">
            <a:alphaModFix/>
          </a:blip>
          <a:srcRect l="26501" r="49710"/>
          <a:stretch/>
        </p:blipFill>
        <p:spPr>
          <a:xfrm>
            <a:off x="1498174" y="4178698"/>
            <a:ext cx="1098010" cy="1179342"/>
          </a:xfrm>
          <a:prstGeom prst="rect">
            <a:avLst/>
          </a:prstGeom>
          <a:noFill/>
          <a:ln>
            <a:noFill/>
          </a:ln>
        </p:spPr>
      </p:pic>
      <p:pic>
        <p:nvPicPr>
          <p:cNvPr id="589" name="Google Shape;589;g3fac3ec968c_0_0"/>
          <p:cNvPicPr preferRelativeResize="0"/>
          <p:nvPr/>
        </p:nvPicPr>
        <p:blipFill rotWithShape="1">
          <a:blip r:embed="rId25">
            <a:alphaModFix/>
          </a:blip>
          <a:srcRect l="50622" r="24709"/>
          <a:stretch/>
        </p:blipFill>
        <p:spPr>
          <a:xfrm>
            <a:off x="2831340" y="4178698"/>
            <a:ext cx="1138676" cy="1179342"/>
          </a:xfrm>
          <a:prstGeom prst="rect">
            <a:avLst/>
          </a:prstGeom>
          <a:noFill/>
          <a:ln>
            <a:noFill/>
          </a:ln>
        </p:spPr>
      </p:pic>
      <p:pic>
        <p:nvPicPr>
          <p:cNvPr id="590" name="Google Shape;590;g3fac3ec968c_0_0"/>
          <p:cNvPicPr preferRelativeResize="0"/>
          <p:nvPr/>
        </p:nvPicPr>
        <p:blipFill rotWithShape="1">
          <a:blip r:embed="rId25">
            <a:alphaModFix/>
          </a:blip>
          <a:srcRect l="74669"/>
          <a:stretch/>
        </p:blipFill>
        <p:spPr>
          <a:xfrm>
            <a:off x="4143989" y="4211680"/>
            <a:ext cx="1169177" cy="1179342"/>
          </a:xfrm>
          <a:prstGeom prst="rect">
            <a:avLst/>
          </a:prstGeom>
          <a:noFill/>
          <a:ln>
            <a:noFill/>
          </a:ln>
        </p:spPr>
      </p:pic>
      <p:pic>
        <p:nvPicPr>
          <p:cNvPr id="591" name="Google Shape;591;g3fac3ec968c_0_0"/>
          <p:cNvPicPr preferRelativeResize="0"/>
          <p:nvPr/>
        </p:nvPicPr>
        <p:blipFill rotWithShape="1">
          <a:blip r:embed="rId26">
            <a:alphaModFix/>
          </a:blip>
          <a:srcRect r="75110"/>
          <a:stretch/>
        </p:blipFill>
        <p:spPr>
          <a:xfrm>
            <a:off x="5545533" y="4211680"/>
            <a:ext cx="1148844" cy="1179342"/>
          </a:xfrm>
          <a:prstGeom prst="rect">
            <a:avLst/>
          </a:prstGeom>
          <a:noFill/>
          <a:ln>
            <a:noFill/>
          </a:ln>
        </p:spPr>
      </p:pic>
      <p:pic>
        <p:nvPicPr>
          <p:cNvPr id="592" name="Google Shape;592;g3fac3ec968c_0_0"/>
          <p:cNvPicPr preferRelativeResize="0"/>
          <p:nvPr/>
        </p:nvPicPr>
        <p:blipFill rotWithShape="1">
          <a:blip r:embed="rId26">
            <a:alphaModFix/>
          </a:blip>
          <a:srcRect l="24851" r="50039"/>
          <a:stretch/>
        </p:blipFill>
        <p:spPr>
          <a:xfrm>
            <a:off x="6926739" y="4214269"/>
            <a:ext cx="1159010" cy="1179342"/>
          </a:xfrm>
          <a:prstGeom prst="rect">
            <a:avLst/>
          </a:prstGeom>
          <a:noFill/>
          <a:ln>
            <a:noFill/>
          </a:ln>
        </p:spPr>
      </p:pic>
      <p:pic>
        <p:nvPicPr>
          <p:cNvPr id="593" name="Google Shape;593;g3fac3ec968c_0_0"/>
          <p:cNvPicPr preferRelativeResize="0"/>
          <p:nvPr/>
        </p:nvPicPr>
        <p:blipFill rotWithShape="1">
          <a:blip r:embed="rId26">
            <a:alphaModFix/>
          </a:blip>
          <a:srcRect l="49516" r="25814"/>
          <a:stretch/>
        </p:blipFill>
        <p:spPr>
          <a:xfrm>
            <a:off x="8318119" y="4214269"/>
            <a:ext cx="1138676" cy="1179342"/>
          </a:xfrm>
          <a:prstGeom prst="rect">
            <a:avLst/>
          </a:prstGeom>
          <a:noFill/>
          <a:ln>
            <a:noFill/>
          </a:ln>
        </p:spPr>
      </p:pic>
      <p:pic>
        <p:nvPicPr>
          <p:cNvPr id="594" name="Google Shape;594;g3fac3ec968c_0_0"/>
          <p:cNvPicPr preferRelativeResize="0"/>
          <p:nvPr/>
        </p:nvPicPr>
        <p:blipFill rotWithShape="1">
          <a:blip r:embed="rId26">
            <a:alphaModFix/>
          </a:blip>
          <a:srcRect l="75553" r="-2"/>
          <a:stretch/>
        </p:blipFill>
        <p:spPr>
          <a:xfrm>
            <a:off x="9778328" y="4204102"/>
            <a:ext cx="1128510" cy="1179342"/>
          </a:xfrm>
          <a:prstGeom prst="rect">
            <a:avLst/>
          </a:prstGeom>
          <a:noFill/>
          <a:ln>
            <a:noFill/>
          </a:ln>
        </p:spPr>
      </p:pic>
      <p:pic>
        <p:nvPicPr>
          <p:cNvPr id="595" name="Google Shape;595;g3fac3ec968c_0_0"/>
          <p:cNvPicPr preferRelativeResize="0"/>
          <p:nvPr/>
        </p:nvPicPr>
        <p:blipFill rotWithShape="1">
          <a:blip r:embed="rId27">
            <a:alphaModFix/>
          </a:blip>
          <a:srcRect r="74561"/>
          <a:stretch/>
        </p:blipFill>
        <p:spPr>
          <a:xfrm>
            <a:off x="11080531" y="4193935"/>
            <a:ext cx="1179344" cy="1199676"/>
          </a:xfrm>
          <a:prstGeom prst="rect">
            <a:avLst/>
          </a:prstGeom>
          <a:noFill/>
          <a:ln>
            <a:noFill/>
          </a:ln>
        </p:spPr>
      </p:pic>
      <p:pic>
        <p:nvPicPr>
          <p:cNvPr id="596" name="Google Shape;596;g3fac3ec968c_0_0"/>
          <p:cNvPicPr preferRelativeResize="0"/>
          <p:nvPr/>
        </p:nvPicPr>
        <p:blipFill rotWithShape="1">
          <a:blip r:embed="rId28">
            <a:alphaModFix/>
          </a:blip>
          <a:srcRect r="67352"/>
          <a:stretch/>
        </p:blipFill>
        <p:spPr>
          <a:xfrm>
            <a:off x="182900" y="5528341"/>
            <a:ext cx="1128510" cy="1209843"/>
          </a:xfrm>
          <a:prstGeom prst="rect">
            <a:avLst/>
          </a:prstGeom>
          <a:noFill/>
          <a:ln>
            <a:noFill/>
          </a:ln>
        </p:spPr>
      </p:pic>
      <p:pic>
        <p:nvPicPr>
          <p:cNvPr id="597" name="Google Shape;597;g3fac3ec968c_0_0"/>
          <p:cNvPicPr preferRelativeResize="0"/>
          <p:nvPr/>
        </p:nvPicPr>
        <p:blipFill rotWithShape="1">
          <a:blip r:embed="rId28">
            <a:alphaModFix/>
          </a:blip>
          <a:srcRect l="33908" r="33444"/>
          <a:stretch/>
        </p:blipFill>
        <p:spPr>
          <a:xfrm>
            <a:off x="1494409" y="5528341"/>
            <a:ext cx="1128510" cy="1209843"/>
          </a:xfrm>
          <a:prstGeom prst="rect">
            <a:avLst/>
          </a:prstGeom>
          <a:noFill/>
          <a:ln>
            <a:noFill/>
          </a:ln>
        </p:spPr>
      </p:pic>
      <p:pic>
        <p:nvPicPr>
          <p:cNvPr id="598" name="Google Shape;598;g3fac3ec968c_0_0"/>
          <p:cNvPicPr preferRelativeResize="0"/>
          <p:nvPr/>
        </p:nvPicPr>
        <p:blipFill rotWithShape="1">
          <a:blip r:embed="rId28">
            <a:alphaModFix/>
          </a:blip>
          <a:srcRect l="66471"/>
          <a:stretch/>
        </p:blipFill>
        <p:spPr>
          <a:xfrm>
            <a:off x="2805914" y="5538507"/>
            <a:ext cx="1159011" cy="120984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3"/>
        <p:cNvGrpSpPr/>
        <p:nvPr/>
      </p:nvGrpSpPr>
      <p:grpSpPr>
        <a:xfrm>
          <a:off x="0" y="0"/>
          <a:ext cx="0" cy="0"/>
          <a:chOff x="0" y="0"/>
          <a:chExt cx="0" cy="0"/>
        </a:xfrm>
      </p:grpSpPr>
      <p:sp>
        <p:nvSpPr>
          <p:cNvPr id="604" name="Google Shape;604;g3f755716d05_0_459"/>
          <p:cNvSpPr txBox="1"/>
          <p:nvPr/>
        </p:nvSpPr>
        <p:spPr>
          <a:xfrm>
            <a:off x="1431877" y="2694450"/>
            <a:ext cx="9327900" cy="1469100"/>
          </a:xfrm>
          <a:prstGeom prst="rect">
            <a:avLst/>
          </a:prstGeom>
          <a:noFill/>
          <a:ln>
            <a:noFill/>
          </a:ln>
        </p:spPr>
        <p:txBody>
          <a:bodyPr spcFirstLastPara="1" wrap="square" lIns="0" tIns="0" rIns="91425" bIns="45700" anchor="t" anchorCtr="0">
            <a:spAutoFit/>
          </a:bodyPr>
          <a:lstStyle/>
          <a:p>
            <a:pPr marL="0" marR="0" lvl="0" indent="0" algn="ctr" rtl="0">
              <a:lnSpc>
                <a:spcPct val="115000"/>
              </a:lnSpc>
              <a:spcBef>
                <a:spcPts val="1800"/>
              </a:spcBef>
              <a:spcAft>
                <a:spcPts val="400"/>
              </a:spcAft>
              <a:buClr>
                <a:schemeClr val="dk1"/>
              </a:buClr>
              <a:buSzPts val="1100"/>
              <a:buFont typeface="Arial"/>
              <a:buNone/>
            </a:pPr>
            <a:r>
              <a:rPr lang="en-US" sz="4300" b="1">
                <a:solidFill>
                  <a:schemeClr val="dk1"/>
                </a:solidFill>
                <a:latin typeface="Sora"/>
                <a:ea typeface="Sora"/>
                <a:cs typeface="Sora"/>
                <a:sym typeface="Sora"/>
              </a:rPr>
              <a:t>We will d</a:t>
            </a:r>
            <a:r>
              <a:rPr lang="en-US" sz="4300" b="1" i="0" u="none" strike="noStrike" cap="none">
                <a:solidFill>
                  <a:schemeClr val="dk1"/>
                </a:solidFill>
                <a:latin typeface="Sora"/>
                <a:ea typeface="Sora"/>
                <a:cs typeface="Sora"/>
                <a:sym typeface="Sora"/>
              </a:rPr>
              <a:t>iscuss more</a:t>
            </a:r>
            <a:r>
              <a:rPr lang="en-US" sz="4300" b="1">
                <a:solidFill>
                  <a:schemeClr val="dk1"/>
                </a:solidFill>
                <a:latin typeface="Sora"/>
                <a:ea typeface="Sora"/>
                <a:cs typeface="Sora"/>
                <a:sym typeface="Sora"/>
              </a:rPr>
              <a:t> today to understand the thought process</a:t>
            </a:r>
            <a:endParaRPr sz="6000" b="1" i="0" u="none" strike="noStrike" cap="none">
              <a:solidFill>
                <a:schemeClr val="dk1"/>
              </a:solidFill>
              <a:latin typeface="Sora"/>
              <a:ea typeface="Sora"/>
              <a:cs typeface="Sora"/>
              <a:sym typeface="Sor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8"/>
        <p:cNvGrpSpPr/>
        <p:nvPr/>
      </p:nvGrpSpPr>
      <p:grpSpPr>
        <a:xfrm>
          <a:off x="0" y="0"/>
          <a:ext cx="0" cy="0"/>
          <a:chOff x="0" y="0"/>
          <a:chExt cx="0" cy="0"/>
        </a:xfrm>
      </p:grpSpPr>
      <p:sp>
        <p:nvSpPr>
          <p:cNvPr id="609" name="Google Shape;609;g3f63ac4e93a_1_112"/>
          <p:cNvSpPr txBox="1"/>
          <p:nvPr/>
        </p:nvSpPr>
        <p:spPr>
          <a:xfrm>
            <a:off x="502925" y="544125"/>
            <a:ext cx="10541400" cy="6465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400"/>
              </a:spcAft>
              <a:buClr>
                <a:schemeClr val="dk1"/>
              </a:buClr>
              <a:buSzPts val="1100"/>
              <a:buFont typeface="Arial"/>
              <a:buNone/>
            </a:pPr>
            <a:r>
              <a:rPr lang="en-US" sz="3900" b="1">
                <a:solidFill>
                  <a:schemeClr val="dk1"/>
                </a:solidFill>
                <a:latin typeface="Sora"/>
                <a:ea typeface="Sora"/>
                <a:cs typeface="Sora"/>
                <a:sym typeface="Sora"/>
              </a:rPr>
              <a:t>Classroom Tools for Teaching AI </a:t>
            </a:r>
            <a:endParaRPr sz="3900" b="1" i="0" u="none" strike="noStrike" cap="none">
              <a:solidFill>
                <a:schemeClr val="dk1"/>
              </a:solidFill>
              <a:latin typeface="Sora"/>
              <a:ea typeface="Sora"/>
              <a:cs typeface="Sora"/>
              <a:sym typeface="Sora"/>
            </a:endParaRPr>
          </a:p>
        </p:txBody>
      </p:sp>
      <p:sp>
        <p:nvSpPr>
          <p:cNvPr id="610" name="Google Shape;610;g3f63ac4e93a_1_112"/>
          <p:cNvSpPr txBox="1"/>
          <p:nvPr/>
        </p:nvSpPr>
        <p:spPr>
          <a:xfrm>
            <a:off x="430100" y="1238975"/>
            <a:ext cx="10218000" cy="461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rgbClr val="000000"/>
              </a:buClr>
              <a:buSzPts val="1700"/>
              <a:buFont typeface="Arial"/>
              <a:buNone/>
            </a:pPr>
            <a:r>
              <a:rPr lang="en-US" sz="1700">
                <a:solidFill>
                  <a:srgbClr val="333333"/>
                </a:solidFill>
                <a:latin typeface="Open Sans"/>
                <a:ea typeface="Open Sans"/>
                <a:cs typeface="Open Sans"/>
                <a:sym typeface="Open Sans"/>
              </a:rPr>
              <a:t>Learning materials include</a:t>
            </a:r>
            <a:endParaRPr sz="1700" b="0" i="0" u="none" strike="noStrike" cap="none">
              <a:solidFill>
                <a:srgbClr val="333333"/>
              </a:solidFill>
              <a:latin typeface="Open Sans"/>
              <a:ea typeface="Open Sans"/>
              <a:cs typeface="Open Sans"/>
              <a:sym typeface="Open Sans"/>
            </a:endParaRPr>
          </a:p>
          <a:p>
            <a:pPr marL="0" marR="0" lvl="0" indent="0" algn="l" rtl="0">
              <a:lnSpc>
                <a:spcPct val="100000"/>
              </a:lnSpc>
              <a:spcBef>
                <a:spcPts val="1200"/>
              </a:spcBef>
              <a:spcAft>
                <a:spcPts val="0"/>
              </a:spcAft>
              <a:buClr>
                <a:srgbClr val="000000"/>
              </a:buClr>
              <a:buSzPts val="1700"/>
              <a:buFont typeface="Arial"/>
              <a:buNone/>
            </a:pPr>
            <a:endParaRPr sz="1700" b="0" i="0" u="none" strike="noStrike" cap="none">
              <a:solidFill>
                <a:srgbClr val="333333"/>
              </a:solidFill>
              <a:latin typeface="Open Sans"/>
              <a:ea typeface="Open Sans"/>
              <a:cs typeface="Open Sans"/>
              <a:sym typeface="Open Sans"/>
            </a:endParaRPr>
          </a:p>
        </p:txBody>
      </p:sp>
      <p:sp>
        <p:nvSpPr>
          <p:cNvPr id="611" name="Google Shape;611;g3f63ac4e93a_1_112"/>
          <p:cNvSpPr/>
          <p:nvPr/>
        </p:nvSpPr>
        <p:spPr>
          <a:xfrm>
            <a:off x="502925" y="1989400"/>
            <a:ext cx="197100" cy="204000"/>
          </a:xfrm>
          <a:prstGeom prst="ellipse">
            <a:avLst/>
          </a:prstGeom>
          <a:solidFill>
            <a:srgbClr val="3ACD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Open Sans"/>
              <a:ea typeface="Open Sans"/>
              <a:cs typeface="Open Sans"/>
              <a:sym typeface="Open Sans"/>
            </a:endParaRPr>
          </a:p>
        </p:txBody>
      </p:sp>
      <p:sp>
        <p:nvSpPr>
          <p:cNvPr id="612" name="Google Shape;612;g3f63ac4e93a_1_112"/>
          <p:cNvSpPr/>
          <p:nvPr/>
        </p:nvSpPr>
        <p:spPr>
          <a:xfrm>
            <a:off x="502925" y="2651313"/>
            <a:ext cx="197100" cy="204000"/>
          </a:xfrm>
          <a:prstGeom prst="ellipse">
            <a:avLst/>
          </a:prstGeom>
          <a:solidFill>
            <a:srgbClr val="FF6B4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Sora"/>
              <a:ea typeface="Sora"/>
              <a:cs typeface="Sora"/>
              <a:sym typeface="Sora"/>
            </a:endParaRPr>
          </a:p>
        </p:txBody>
      </p:sp>
      <p:sp>
        <p:nvSpPr>
          <p:cNvPr id="613" name="Google Shape;613;g3f63ac4e93a_1_112"/>
          <p:cNvSpPr/>
          <p:nvPr/>
        </p:nvSpPr>
        <p:spPr>
          <a:xfrm>
            <a:off x="502913" y="3278000"/>
            <a:ext cx="197100" cy="2040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Sora"/>
              <a:ea typeface="Sora"/>
              <a:cs typeface="Sora"/>
              <a:sym typeface="Sora"/>
            </a:endParaRPr>
          </a:p>
        </p:txBody>
      </p:sp>
      <p:sp>
        <p:nvSpPr>
          <p:cNvPr id="614" name="Google Shape;614;g3f63ac4e93a_1_112"/>
          <p:cNvSpPr/>
          <p:nvPr/>
        </p:nvSpPr>
        <p:spPr>
          <a:xfrm>
            <a:off x="502925" y="3998950"/>
            <a:ext cx="197100" cy="204000"/>
          </a:xfrm>
          <a:prstGeom prst="ellipse">
            <a:avLst/>
          </a:prstGeom>
          <a:solidFill>
            <a:srgbClr val="7E37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Sora"/>
              <a:ea typeface="Sora"/>
              <a:cs typeface="Sora"/>
              <a:sym typeface="Sora"/>
            </a:endParaRPr>
          </a:p>
        </p:txBody>
      </p:sp>
      <p:sp>
        <p:nvSpPr>
          <p:cNvPr id="615" name="Google Shape;615;g3f63ac4e93a_1_112"/>
          <p:cNvSpPr txBox="1"/>
          <p:nvPr/>
        </p:nvSpPr>
        <p:spPr>
          <a:xfrm>
            <a:off x="862650" y="1888600"/>
            <a:ext cx="2338500" cy="40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800">
                <a:solidFill>
                  <a:srgbClr val="333333"/>
                </a:solidFill>
                <a:latin typeface="Sora"/>
                <a:ea typeface="Sora"/>
                <a:cs typeface="Sora"/>
                <a:sym typeface="Sora"/>
              </a:rPr>
              <a:t>Activity Cards</a:t>
            </a:r>
            <a:endParaRPr sz="1800" b="0" i="0" u="none" strike="noStrike" cap="none">
              <a:solidFill>
                <a:srgbClr val="333333"/>
              </a:solidFill>
              <a:latin typeface="Sora"/>
              <a:ea typeface="Sora"/>
              <a:cs typeface="Sora"/>
              <a:sym typeface="Sora"/>
            </a:endParaRPr>
          </a:p>
        </p:txBody>
      </p:sp>
      <p:sp>
        <p:nvSpPr>
          <p:cNvPr id="616" name="Google Shape;616;g3f63ac4e93a_1_112"/>
          <p:cNvSpPr txBox="1"/>
          <p:nvPr/>
        </p:nvSpPr>
        <p:spPr>
          <a:xfrm>
            <a:off x="862650" y="2532888"/>
            <a:ext cx="1785900" cy="40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800">
                <a:solidFill>
                  <a:srgbClr val="333333"/>
                </a:solidFill>
                <a:latin typeface="Sora"/>
                <a:ea typeface="Sora"/>
                <a:cs typeface="Sora"/>
                <a:sym typeface="Sora"/>
              </a:rPr>
              <a:t>Games</a:t>
            </a:r>
            <a:endParaRPr sz="1800" b="0" i="0" u="none" strike="noStrike" cap="none">
              <a:solidFill>
                <a:srgbClr val="333333"/>
              </a:solidFill>
              <a:latin typeface="Sora"/>
              <a:ea typeface="Sora"/>
              <a:cs typeface="Sora"/>
              <a:sym typeface="Sora"/>
            </a:endParaRPr>
          </a:p>
        </p:txBody>
      </p:sp>
      <p:sp>
        <p:nvSpPr>
          <p:cNvPr id="617" name="Google Shape;617;g3f63ac4e93a_1_112"/>
          <p:cNvSpPr txBox="1"/>
          <p:nvPr/>
        </p:nvSpPr>
        <p:spPr>
          <a:xfrm>
            <a:off x="838188" y="3177200"/>
            <a:ext cx="1785900" cy="40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800">
                <a:solidFill>
                  <a:srgbClr val="333333"/>
                </a:solidFill>
                <a:latin typeface="Sora"/>
                <a:ea typeface="Sora"/>
                <a:cs typeface="Sora"/>
                <a:sym typeface="Sora"/>
              </a:rPr>
              <a:t>Worksheets</a:t>
            </a:r>
            <a:endParaRPr sz="1800" b="0" i="0" u="none" strike="noStrike" cap="none">
              <a:solidFill>
                <a:srgbClr val="333333"/>
              </a:solidFill>
              <a:latin typeface="Sora"/>
              <a:ea typeface="Sora"/>
              <a:cs typeface="Sora"/>
              <a:sym typeface="Sora"/>
            </a:endParaRPr>
          </a:p>
        </p:txBody>
      </p:sp>
      <p:sp>
        <p:nvSpPr>
          <p:cNvPr id="618" name="Google Shape;618;g3f63ac4e93a_1_112"/>
          <p:cNvSpPr txBox="1"/>
          <p:nvPr/>
        </p:nvSpPr>
        <p:spPr>
          <a:xfrm>
            <a:off x="862638" y="3850000"/>
            <a:ext cx="1785900" cy="40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800">
                <a:solidFill>
                  <a:srgbClr val="333333"/>
                </a:solidFill>
                <a:latin typeface="Sora"/>
                <a:ea typeface="Sora"/>
                <a:cs typeface="Sora"/>
                <a:sym typeface="Sora"/>
              </a:rPr>
              <a:t>Role-play</a:t>
            </a:r>
            <a:endParaRPr sz="1800" b="0" i="0" u="none" strike="noStrike" cap="none">
              <a:solidFill>
                <a:srgbClr val="333333"/>
              </a:solidFill>
              <a:latin typeface="Sora"/>
              <a:ea typeface="Sora"/>
              <a:cs typeface="Sora"/>
              <a:sym typeface="Sora"/>
            </a:endParaRPr>
          </a:p>
        </p:txBody>
      </p:sp>
      <p:sp>
        <p:nvSpPr>
          <p:cNvPr id="619" name="Google Shape;619;g3f63ac4e93a_1_112"/>
          <p:cNvSpPr/>
          <p:nvPr/>
        </p:nvSpPr>
        <p:spPr>
          <a:xfrm>
            <a:off x="502925" y="6008500"/>
            <a:ext cx="197100" cy="204000"/>
          </a:xfrm>
          <a:prstGeom prst="ellipse">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Open Sans"/>
              <a:ea typeface="Open Sans"/>
              <a:cs typeface="Open Sans"/>
              <a:sym typeface="Open Sans"/>
            </a:endParaRPr>
          </a:p>
        </p:txBody>
      </p:sp>
      <p:sp>
        <p:nvSpPr>
          <p:cNvPr id="620" name="Google Shape;620;g3f63ac4e93a_1_112"/>
          <p:cNvSpPr/>
          <p:nvPr/>
        </p:nvSpPr>
        <p:spPr>
          <a:xfrm>
            <a:off x="502925" y="5399250"/>
            <a:ext cx="197100" cy="204000"/>
          </a:xfrm>
          <a:prstGeom prst="ellipse">
            <a:avLst/>
          </a:prstGeom>
          <a:solidFill>
            <a:srgbClr val="0044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Sora"/>
              <a:ea typeface="Sora"/>
              <a:cs typeface="Sora"/>
              <a:sym typeface="Sora"/>
            </a:endParaRPr>
          </a:p>
        </p:txBody>
      </p:sp>
      <p:sp>
        <p:nvSpPr>
          <p:cNvPr id="621" name="Google Shape;621;g3f63ac4e93a_1_112"/>
          <p:cNvSpPr/>
          <p:nvPr/>
        </p:nvSpPr>
        <p:spPr>
          <a:xfrm>
            <a:off x="502926" y="4699088"/>
            <a:ext cx="197100" cy="204000"/>
          </a:xfrm>
          <a:prstGeom prst="ellipse">
            <a:avLst/>
          </a:prstGeom>
          <a:solidFill>
            <a:srgbClr val="A64D7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700" b="0" i="0" u="none" strike="noStrike" cap="none">
              <a:solidFill>
                <a:srgbClr val="000000"/>
              </a:solidFill>
              <a:latin typeface="Sora"/>
              <a:ea typeface="Sora"/>
              <a:cs typeface="Sora"/>
              <a:sym typeface="Sora"/>
            </a:endParaRPr>
          </a:p>
        </p:txBody>
      </p:sp>
      <p:sp>
        <p:nvSpPr>
          <p:cNvPr id="622" name="Google Shape;622;g3f63ac4e93a_1_112"/>
          <p:cNvSpPr txBox="1"/>
          <p:nvPr/>
        </p:nvSpPr>
        <p:spPr>
          <a:xfrm>
            <a:off x="838200" y="5880900"/>
            <a:ext cx="2338500" cy="40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800">
                <a:solidFill>
                  <a:srgbClr val="333333"/>
                </a:solidFill>
                <a:latin typeface="Sora"/>
                <a:ea typeface="Sora"/>
                <a:cs typeface="Sora"/>
                <a:sym typeface="Sora"/>
              </a:rPr>
              <a:t>Simulations</a:t>
            </a:r>
            <a:endParaRPr sz="1800" b="0" i="0" u="none" strike="noStrike" cap="none">
              <a:solidFill>
                <a:srgbClr val="333333"/>
              </a:solidFill>
              <a:latin typeface="Sora"/>
              <a:ea typeface="Sora"/>
              <a:cs typeface="Sora"/>
              <a:sym typeface="Sora"/>
            </a:endParaRPr>
          </a:p>
        </p:txBody>
      </p:sp>
      <p:sp>
        <p:nvSpPr>
          <p:cNvPr id="623" name="Google Shape;623;g3f63ac4e93a_1_112"/>
          <p:cNvSpPr txBox="1"/>
          <p:nvPr/>
        </p:nvSpPr>
        <p:spPr>
          <a:xfrm>
            <a:off x="838200" y="5263600"/>
            <a:ext cx="2872800" cy="35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800">
                <a:solidFill>
                  <a:srgbClr val="333333"/>
                </a:solidFill>
                <a:latin typeface="Sora"/>
                <a:ea typeface="Sora"/>
                <a:cs typeface="Sora"/>
                <a:sym typeface="Sora"/>
              </a:rPr>
              <a:t>Story-based activities</a:t>
            </a:r>
            <a:endParaRPr sz="1800" b="0" i="0" u="none" strike="noStrike" cap="none">
              <a:solidFill>
                <a:srgbClr val="333333"/>
              </a:solidFill>
              <a:latin typeface="Sora"/>
              <a:ea typeface="Sora"/>
              <a:cs typeface="Sora"/>
              <a:sym typeface="Sora"/>
            </a:endParaRPr>
          </a:p>
        </p:txBody>
      </p:sp>
      <p:sp>
        <p:nvSpPr>
          <p:cNvPr id="624" name="Google Shape;624;g3f63ac4e93a_1_112"/>
          <p:cNvSpPr txBox="1"/>
          <p:nvPr/>
        </p:nvSpPr>
        <p:spPr>
          <a:xfrm>
            <a:off x="838194" y="4556788"/>
            <a:ext cx="2719800" cy="40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800">
                <a:solidFill>
                  <a:srgbClr val="333333"/>
                </a:solidFill>
                <a:latin typeface="Sora"/>
                <a:ea typeface="Sora"/>
                <a:cs typeface="Sora"/>
                <a:sym typeface="Sora"/>
              </a:rPr>
              <a:t>Reflection Journals</a:t>
            </a:r>
            <a:endParaRPr sz="1800" b="0" i="0" u="none" strike="noStrike" cap="none">
              <a:solidFill>
                <a:srgbClr val="333333"/>
              </a:solidFill>
              <a:latin typeface="Sora"/>
              <a:ea typeface="Sora"/>
              <a:cs typeface="Sora"/>
              <a:sym typeface="Sor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8"/>
        <p:cNvGrpSpPr/>
        <p:nvPr/>
      </p:nvGrpSpPr>
      <p:grpSpPr>
        <a:xfrm>
          <a:off x="0" y="0"/>
          <a:ext cx="0" cy="0"/>
          <a:chOff x="0" y="0"/>
          <a:chExt cx="0" cy="0"/>
        </a:xfrm>
      </p:grpSpPr>
      <p:sp>
        <p:nvSpPr>
          <p:cNvPr id="289" name="Google Shape;289;g3eda57aeb02_0_16"/>
          <p:cNvSpPr/>
          <p:nvPr/>
        </p:nvSpPr>
        <p:spPr>
          <a:xfrm>
            <a:off x="594360" y="215898"/>
            <a:ext cx="420630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6B45"/>
              </a:buClr>
              <a:buSzPts val="900"/>
              <a:buFont typeface="Arial"/>
              <a:buNone/>
            </a:pPr>
            <a:r>
              <a:rPr lang="en-US" sz="900" b="1" i="0" u="none" strike="noStrike" cap="none">
                <a:solidFill>
                  <a:srgbClr val="FF6B45"/>
                </a:solidFill>
                <a:latin typeface="Sora"/>
                <a:ea typeface="Sora"/>
                <a:cs typeface="Sora"/>
                <a:sym typeface="Sora"/>
              </a:rPr>
              <a:t>OUTCOMES</a:t>
            </a:r>
            <a:endParaRPr sz="900" b="0" i="0" u="none" strike="noStrike" cap="none">
              <a:solidFill>
                <a:schemeClr val="dk1"/>
              </a:solidFill>
              <a:latin typeface="Sora"/>
              <a:ea typeface="Sora"/>
              <a:cs typeface="Sora"/>
              <a:sym typeface="Sora"/>
            </a:endParaRPr>
          </a:p>
        </p:txBody>
      </p:sp>
      <p:sp>
        <p:nvSpPr>
          <p:cNvPr id="290" name="Google Shape;290;g3eda57aeb02_0_16"/>
          <p:cNvSpPr txBox="1"/>
          <p:nvPr/>
        </p:nvSpPr>
        <p:spPr>
          <a:xfrm>
            <a:off x="502925" y="482625"/>
            <a:ext cx="6080700" cy="7080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400"/>
              </a:spcAft>
              <a:buClr>
                <a:schemeClr val="dk1"/>
              </a:buClr>
              <a:buSzPts val="1100"/>
              <a:buFont typeface="Arial"/>
              <a:buNone/>
            </a:pPr>
            <a:r>
              <a:rPr lang="en-US" sz="4300" b="1" i="0" u="none" strike="noStrike" cap="none">
                <a:solidFill>
                  <a:schemeClr val="dk1"/>
                </a:solidFill>
                <a:latin typeface="Sora"/>
                <a:ea typeface="Sora"/>
                <a:cs typeface="Sora"/>
                <a:sym typeface="Sora"/>
              </a:rPr>
              <a:t>Learning Outcomes</a:t>
            </a:r>
            <a:endParaRPr sz="6000" b="1" i="0" u="none" strike="noStrike" cap="none">
              <a:solidFill>
                <a:schemeClr val="dk1"/>
              </a:solidFill>
              <a:latin typeface="Sora"/>
              <a:ea typeface="Sora"/>
              <a:cs typeface="Sora"/>
              <a:sym typeface="Sora"/>
            </a:endParaRPr>
          </a:p>
        </p:txBody>
      </p:sp>
      <p:sp>
        <p:nvSpPr>
          <p:cNvPr id="291" name="Google Shape;291;g3eda57aeb02_0_16"/>
          <p:cNvSpPr/>
          <p:nvPr/>
        </p:nvSpPr>
        <p:spPr>
          <a:xfrm>
            <a:off x="570453" y="2325253"/>
            <a:ext cx="82200" cy="841200"/>
          </a:xfrm>
          <a:prstGeom prst="rect">
            <a:avLst/>
          </a:prstGeom>
          <a:solidFill>
            <a:srgbClr val="32CDD7"/>
          </a:solidFill>
          <a:ln w="12700" cap="flat" cmpd="sng">
            <a:solidFill>
              <a:srgbClr val="FF6B45">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ra"/>
              <a:ea typeface="Sora"/>
              <a:cs typeface="Sora"/>
              <a:sym typeface="Sora"/>
            </a:endParaRPr>
          </a:p>
        </p:txBody>
      </p:sp>
      <p:sp>
        <p:nvSpPr>
          <p:cNvPr id="292" name="Google Shape;292;g3eda57aeb02_0_16"/>
          <p:cNvSpPr/>
          <p:nvPr/>
        </p:nvSpPr>
        <p:spPr>
          <a:xfrm>
            <a:off x="799050" y="2418230"/>
            <a:ext cx="2926200" cy="602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US" sz="1600">
                <a:solidFill>
                  <a:schemeClr val="dk1"/>
                </a:solidFill>
                <a:latin typeface="Sora"/>
                <a:ea typeface="Sora"/>
                <a:cs typeface="Sora"/>
                <a:sym typeface="Sora"/>
              </a:rPr>
              <a:t>Simulation</a:t>
            </a:r>
            <a:endParaRPr sz="1600" b="0" i="0" u="none" strike="noStrike" cap="none">
              <a:solidFill>
                <a:schemeClr val="dk1"/>
              </a:solidFill>
              <a:latin typeface="Sora"/>
              <a:ea typeface="Sora"/>
              <a:cs typeface="Sora"/>
              <a:sym typeface="Sora"/>
            </a:endParaRPr>
          </a:p>
        </p:txBody>
      </p:sp>
      <p:sp>
        <p:nvSpPr>
          <p:cNvPr id="293" name="Google Shape;293;g3eda57aeb02_0_16"/>
          <p:cNvSpPr/>
          <p:nvPr/>
        </p:nvSpPr>
        <p:spPr>
          <a:xfrm>
            <a:off x="7891553" y="2325258"/>
            <a:ext cx="82200" cy="841200"/>
          </a:xfrm>
          <a:prstGeom prst="rect">
            <a:avLst/>
          </a:prstGeom>
          <a:solidFill>
            <a:srgbClr val="7E2DFF"/>
          </a:solidFill>
          <a:ln w="12700" cap="flat" cmpd="sng">
            <a:solidFill>
              <a:srgbClr val="39C6E6">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ra"/>
              <a:ea typeface="Sora"/>
              <a:cs typeface="Sora"/>
              <a:sym typeface="Sora"/>
            </a:endParaRPr>
          </a:p>
        </p:txBody>
      </p:sp>
      <p:sp>
        <p:nvSpPr>
          <p:cNvPr id="294" name="Google Shape;294;g3eda57aeb02_0_16"/>
          <p:cNvSpPr/>
          <p:nvPr/>
        </p:nvSpPr>
        <p:spPr>
          <a:xfrm>
            <a:off x="8120150" y="2449275"/>
            <a:ext cx="3184800" cy="602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536271"/>
              </a:buClr>
              <a:buSzPts val="1200"/>
              <a:buFont typeface="Arial"/>
              <a:buNone/>
            </a:pPr>
            <a:r>
              <a:rPr lang="en-US" sz="1600">
                <a:solidFill>
                  <a:schemeClr val="dk1"/>
                </a:solidFill>
                <a:latin typeface="Sora"/>
                <a:ea typeface="Sora"/>
                <a:cs typeface="Sora"/>
                <a:sym typeface="Sora"/>
              </a:rPr>
              <a:t>Discover classroom resources </a:t>
            </a:r>
            <a:endParaRPr sz="1600" b="0" i="0" u="none" strike="noStrike" cap="none">
              <a:solidFill>
                <a:schemeClr val="dk1"/>
              </a:solidFill>
              <a:latin typeface="Sora"/>
              <a:ea typeface="Sora"/>
              <a:cs typeface="Sora"/>
              <a:sym typeface="Sora"/>
            </a:endParaRPr>
          </a:p>
        </p:txBody>
      </p:sp>
      <p:sp>
        <p:nvSpPr>
          <p:cNvPr id="295" name="Google Shape;295;g3eda57aeb02_0_16"/>
          <p:cNvSpPr/>
          <p:nvPr/>
        </p:nvSpPr>
        <p:spPr>
          <a:xfrm>
            <a:off x="4274528" y="2325253"/>
            <a:ext cx="82200" cy="841200"/>
          </a:xfrm>
          <a:prstGeom prst="rect">
            <a:avLst/>
          </a:prstGeom>
          <a:solidFill>
            <a:schemeClr val="accent4"/>
          </a:solidFill>
          <a:ln w="12700" cap="flat" cmpd="sng">
            <a:solidFill>
              <a:srgbClr val="FF6B45">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ra"/>
              <a:ea typeface="Sora"/>
              <a:cs typeface="Sora"/>
              <a:sym typeface="Sora"/>
            </a:endParaRPr>
          </a:p>
        </p:txBody>
      </p:sp>
      <p:sp>
        <p:nvSpPr>
          <p:cNvPr id="296" name="Google Shape;296;g3eda57aeb02_0_16"/>
          <p:cNvSpPr/>
          <p:nvPr/>
        </p:nvSpPr>
        <p:spPr>
          <a:xfrm>
            <a:off x="570453" y="4027308"/>
            <a:ext cx="82200" cy="841200"/>
          </a:xfrm>
          <a:prstGeom prst="rect">
            <a:avLst/>
          </a:prstGeom>
          <a:solidFill>
            <a:schemeClr val="accent6"/>
          </a:solidFill>
          <a:ln w="12700" cap="flat" cmpd="sng">
            <a:solidFill>
              <a:srgbClr val="39C6E6">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ra"/>
              <a:ea typeface="Sora"/>
              <a:cs typeface="Sora"/>
              <a:sym typeface="Sora"/>
            </a:endParaRPr>
          </a:p>
        </p:txBody>
      </p:sp>
      <p:sp>
        <p:nvSpPr>
          <p:cNvPr id="297" name="Google Shape;297;g3eda57aeb02_0_16"/>
          <p:cNvSpPr/>
          <p:nvPr/>
        </p:nvSpPr>
        <p:spPr>
          <a:xfrm>
            <a:off x="799050" y="4151175"/>
            <a:ext cx="3554400" cy="602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536271"/>
              </a:buClr>
              <a:buSzPts val="1200"/>
              <a:buFont typeface="Arial"/>
              <a:buNone/>
            </a:pPr>
            <a:r>
              <a:rPr lang="en-US" sz="1600">
                <a:latin typeface="Sora"/>
                <a:ea typeface="Sora"/>
                <a:cs typeface="Sora"/>
                <a:sym typeface="Sora"/>
              </a:rPr>
              <a:t>Design engaging experiences </a:t>
            </a:r>
            <a:endParaRPr sz="1600" b="0" i="0" u="none" strike="noStrike" cap="none">
              <a:solidFill>
                <a:srgbClr val="000000"/>
              </a:solidFill>
              <a:latin typeface="Sora"/>
              <a:ea typeface="Sora"/>
              <a:cs typeface="Sora"/>
              <a:sym typeface="Sora"/>
            </a:endParaRPr>
          </a:p>
        </p:txBody>
      </p:sp>
      <p:sp>
        <p:nvSpPr>
          <p:cNvPr id="298" name="Google Shape;298;g3eda57aeb02_0_16"/>
          <p:cNvSpPr/>
          <p:nvPr/>
        </p:nvSpPr>
        <p:spPr>
          <a:xfrm>
            <a:off x="4560050" y="2444800"/>
            <a:ext cx="3331500" cy="602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US" sz="1600">
                <a:solidFill>
                  <a:schemeClr val="dk1"/>
                </a:solidFill>
                <a:latin typeface="Sora"/>
                <a:ea typeface="Sora"/>
                <a:cs typeface="Sora"/>
                <a:sym typeface="Sora"/>
              </a:rPr>
              <a:t>Explore Unplugged activities</a:t>
            </a:r>
            <a:endParaRPr sz="1600" b="0" i="0" u="none" strike="noStrike" cap="none">
              <a:solidFill>
                <a:schemeClr val="dk1"/>
              </a:solidFill>
              <a:latin typeface="Sora"/>
              <a:ea typeface="Sora"/>
              <a:cs typeface="Sora"/>
              <a:sym typeface="Sor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8"/>
        <p:cNvGrpSpPr/>
        <p:nvPr/>
      </p:nvGrpSpPr>
      <p:grpSpPr>
        <a:xfrm>
          <a:off x="0" y="0"/>
          <a:ext cx="0" cy="0"/>
          <a:chOff x="0" y="0"/>
          <a:chExt cx="0" cy="0"/>
        </a:xfrm>
      </p:grpSpPr>
      <p:sp>
        <p:nvSpPr>
          <p:cNvPr id="629" name="Google Shape;629;g3f63ac4e93a_1_142"/>
          <p:cNvSpPr txBox="1"/>
          <p:nvPr/>
        </p:nvSpPr>
        <p:spPr>
          <a:xfrm>
            <a:off x="502925" y="544125"/>
            <a:ext cx="10541400" cy="6465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400"/>
              </a:spcAft>
              <a:buClr>
                <a:schemeClr val="dk1"/>
              </a:buClr>
              <a:buSzPts val="1100"/>
              <a:buFont typeface="Arial"/>
              <a:buNone/>
            </a:pPr>
            <a:r>
              <a:rPr lang="en-US" sz="3900" b="1">
                <a:solidFill>
                  <a:schemeClr val="dk1"/>
                </a:solidFill>
                <a:latin typeface="Sora"/>
                <a:ea typeface="Sora"/>
                <a:cs typeface="Sora"/>
                <a:sym typeface="Sora"/>
              </a:rPr>
              <a:t>Teaching AI Concepts Through Activities </a:t>
            </a:r>
            <a:endParaRPr sz="3900" b="1" i="0" u="none" strike="noStrike" cap="none">
              <a:solidFill>
                <a:schemeClr val="dk1"/>
              </a:solidFill>
              <a:latin typeface="Sora"/>
              <a:ea typeface="Sora"/>
              <a:cs typeface="Sora"/>
              <a:sym typeface="Sora"/>
            </a:endParaRPr>
          </a:p>
        </p:txBody>
      </p:sp>
      <p:sp>
        <p:nvSpPr>
          <p:cNvPr id="630" name="Google Shape;630;g3f63ac4e93a_1_142"/>
          <p:cNvSpPr txBox="1"/>
          <p:nvPr/>
        </p:nvSpPr>
        <p:spPr>
          <a:xfrm>
            <a:off x="1656200" y="1565275"/>
            <a:ext cx="2001000" cy="526500"/>
          </a:xfrm>
          <a:prstGeom prst="rect">
            <a:avLst/>
          </a:prstGeom>
          <a:noFill/>
          <a:ln>
            <a:noFill/>
          </a:ln>
        </p:spPr>
        <p:txBody>
          <a:bodyPr spcFirstLastPara="1" wrap="square" lIns="101575" tIns="101575" rIns="101575" bIns="101575" anchor="t" anchorCtr="0">
            <a:noAutofit/>
          </a:bodyPr>
          <a:lstStyle/>
          <a:p>
            <a:pPr marL="0" marR="0" lvl="0" indent="0" algn="l" rtl="0">
              <a:lnSpc>
                <a:spcPct val="100000"/>
              </a:lnSpc>
              <a:spcBef>
                <a:spcPts val="0"/>
              </a:spcBef>
              <a:spcAft>
                <a:spcPts val="0"/>
              </a:spcAft>
              <a:buClr>
                <a:srgbClr val="000000"/>
              </a:buClr>
              <a:buSzPts val="1555"/>
              <a:buFont typeface="Arial"/>
              <a:buNone/>
            </a:pPr>
            <a:r>
              <a:rPr lang="en-US" sz="2000" b="1">
                <a:latin typeface="Sora"/>
                <a:ea typeface="Sora"/>
                <a:cs typeface="Sora"/>
                <a:sym typeface="Sora"/>
              </a:rPr>
              <a:t>AI Concept</a:t>
            </a:r>
            <a:endParaRPr sz="2000" b="1" i="0" u="none" strike="noStrike" cap="none">
              <a:solidFill>
                <a:srgbClr val="000000"/>
              </a:solidFill>
              <a:latin typeface="Sora"/>
              <a:ea typeface="Sora"/>
              <a:cs typeface="Sora"/>
              <a:sym typeface="Sora"/>
            </a:endParaRPr>
          </a:p>
        </p:txBody>
      </p:sp>
      <p:sp>
        <p:nvSpPr>
          <p:cNvPr id="631" name="Google Shape;631;g3f63ac4e93a_1_142"/>
          <p:cNvSpPr/>
          <p:nvPr/>
        </p:nvSpPr>
        <p:spPr>
          <a:xfrm>
            <a:off x="411475" y="2091773"/>
            <a:ext cx="114600" cy="485400"/>
          </a:xfrm>
          <a:prstGeom prst="rect">
            <a:avLst/>
          </a:prstGeom>
          <a:solidFill>
            <a:srgbClr val="FF6B45"/>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
        <p:nvSpPr>
          <p:cNvPr id="632" name="Google Shape;632;g3f63ac4e93a_1_142"/>
          <p:cNvSpPr txBox="1"/>
          <p:nvPr/>
        </p:nvSpPr>
        <p:spPr>
          <a:xfrm>
            <a:off x="741045" y="2124025"/>
            <a:ext cx="49320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Pattern Recognition</a:t>
            </a:r>
            <a:endParaRPr sz="1889" b="0" i="0" u="none" strike="noStrike" cap="none">
              <a:solidFill>
                <a:srgbClr val="000000"/>
              </a:solidFill>
              <a:latin typeface="Sora"/>
              <a:ea typeface="Sora"/>
              <a:cs typeface="Sora"/>
              <a:sym typeface="Sora"/>
            </a:endParaRPr>
          </a:p>
        </p:txBody>
      </p:sp>
      <p:sp>
        <p:nvSpPr>
          <p:cNvPr id="633" name="Google Shape;633;g3f63ac4e93a_1_142"/>
          <p:cNvSpPr/>
          <p:nvPr/>
        </p:nvSpPr>
        <p:spPr>
          <a:xfrm>
            <a:off x="411475" y="2889823"/>
            <a:ext cx="114600" cy="485400"/>
          </a:xfrm>
          <a:prstGeom prst="rect">
            <a:avLst/>
          </a:prstGeom>
          <a:solidFill>
            <a:srgbClr val="5B9BD5"/>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
        <p:nvSpPr>
          <p:cNvPr id="634" name="Google Shape;634;g3f63ac4e93a_1_142"/>
          <p:cNvSpPr txBox="1"/>
          <p:nvPr/>
        </p:nvSpPr>
        <p:spPr>
          <a:xfrm>
            <a:off x="741045" y="2922075"/>
            <a:ext cx="49320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Prediction</a:t>
            </a:r>
            <a:endParaRPr sz="1889" b="0" i="0" u="none" strike="noStrike" cap="none">
              <a:solidFill>
                <a:srgbClr val="000000"/>
              </a:solidFill>
              <a:latin typeface="Sora"/>
              <a:ea typeface="Sora"/>
              <a:cs typeface="Sora"/>
              <a:sym typeface="Sora"/>
            </a:endParaRPr>
          </a:p>
        </p:txBody>
      </p:sp>
      <p:sp>
        <p:nvSpPr>
          <p:cNvPr id="635" name="Google Shape;635;g3f63ac4e93a_1_142"/>
          <p:cNvSpPr/>
          <p:nvPr/>
        </p:nvSpPr>
        <p:spPr>
          <a:xfrm>
            <a:off x="411475" y="3720124"/>
            <a:ext cx="114600" cy="485400"/>
          </a:xfrm>
          <a:prstGeom prst="rect">
            <a:avLst/>
          </a:prstGeom>
          <a:solidFill>
            <a:srgbClr val="38761D"/>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
        <p:nvSpPr>
          <p:cNvPr id="636" name="Google Shape;636;g3f63ac4e93a_1_142"/>
          <p:cNvSpPr txBox="1"/>
          <p:nvPr/>
        </p:nvSpPr>
        <p:spPr>
          <a:xfrm>
            <a:off x="741045" y="3752376"/>
            <a:ext cx="49320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Reinforcement Learning</a:t>
            </a:r>
            <a:endParaRPr sz="1889" b="0" i="0" u="none" strike="noStrike" cap="none">
              <a:solidFill>
                <a:srgbClr val="000000"/>
              </a:solidFill>
              <a:latin typeface="Sora"/>
              <a:ea typeface="Sora"/>
              <a:cs typeface="Sora"/>
              <a:sym typeface="Sora"/>
            </a:endParaRPr>
          </a:p>
        </p:txBody>
      </p:sp>
      <p:sp>
        <p:nvSpPr>
          <p:cNvPr id="637" name="Google Shape;637;g3f63ac4e93a_1_142"/>
          <p:cNvSpPr/>
          <p:nvPr/>
        </p:nvSpPr>
        <p:spPr>
          <a:xfrm>
            <a:off x="411475" y="4550425"/>
            <a:ext cx="114600" cy="485400"/>
          </a:xfrm>
          <a:prstGeom prst="rect">
            <a:avLst/>
          </a:prstGeom>
          <a:solidFill>
            <a:srgbClr val="741B47"/>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
        <p:nvSpPr>
          <p:cNvPr id="638" name="Google Shape;638;g3f63ac4e93a_1_142"/>
          <p:cNvSpPr txBox="1"/>
          <p:nvPr/>
        </p:nvSpPr>
        <p:spPr>
          <a:xfrm>
            <a:off x="741045" y="4582677"/>
            <a:ext cx="49320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Machine Learning</a:t>
            </a:r>
            <a:endParaRPr sz="1889" b="0" i="0" u="none" strike="noStrike" cap="none">
              <a:solidFill>
                <a:srgbClr val="000000"/>
              </a:solidFill>
              <a:latin typeface="Sora"/>
              <a:ea typeface="Sora"/>
              <a:cs typeface="Sora"/>
              <a:sym typeface="Sora"/>
            </a:endParaRPr>
          </a:p>
        </p:txBody>
      </p:sp>
      <p:sp>
        <p:nvSpPr>
          <p:cNvPr id="639" name="Google Shape;639;g3f63ac4e93a_1_142"/>
          <p:cNvSpPr txBox="1"/>
          <p:nvPr/>
        </p:nvSpPr>
        <p:spPr>
          <a:xfrm>
            <a:off x="7382000" y="1565275"/>
            <a:ext cx="3042300" cy="526500"/>
          </a:xfrm>
          <a:prstGeom prst="rect">
            <a:avLst/>
          </a:prstGeom>
          <a:noFill/>
          <a:ln>
            <a:noFill/>
          </a:ln>
        </p:spPr>
        <p:txBody>
          <a:bodyPr spcFirstLastPara="1" wrap="square" lIns="101575" tIns="101575" rIns="101575" bIns="101575" anchor="t" anchorCtr="0">
            <a:noAutofit/>
          </a:bodyPr>
          <a:lstStyle/>
          <a:p>
            <a:pPr marL="0" marR="0" lvl="0" indent="0" algn="l" rtl="0">
              <a:lnSpc>
                <a:spcPct val="100000"/>
              </a:lnSpc>
              <a:spcBef>
                <a:spcPts val="0"/>
              </a:spcBef>
              <a:spcAft>
                <a:spcPts val="0"/>
              </a:spcAft>
              <a:buClr>
                <a:srgbClr val="000000"/>
              </a:buClr>
              <a:buSzPts val="1555"/>
              <a:buFont typeface="Arial"/>
              <a:buNone/>
            </a:pPr>
            <a:r>
              <a:rPr lang="en-US" sz="2000" b="1">
                <a:latin typeface="Sora"/>
                <a:ea typeface="Sora"/>
                <a:cs typeface="Sora"/>
                <a:sym typeface="Sora"/>
              </a:rPr>
              <a:t>Classroom Example</a:t>
            </a:r>
            <a:endParaRPr sz="2000" b="1" i="0" u="none" strike="noStrike" cap="none">
              <a:solidFill>
                <a:srgbClr val="000000"/>
              </a:solidFill>
              <a:latin typeface="Sora"/>
              <a:ea typeface="Sora"/>
              <a:cs typeface="Sora"/>
              <a:sym typeface="Sora"/>
            </a:endParaRPr>
          </a:p>
        </p:txBody>
      </p:sp>
      <p:sp>
        <p:nvSpPr>
          <p:cNvPr id="640" name="Google Shape;640;g3f63ac4e93a_1_142"/>
          <p:cNvSpPr txBox="1"/>
          <p:nvPr/>
        </p:nvSpPr>
        <p:spPr>
          <a:xfrm>
            <a:off x="6752879" y="2124036"/>
            <a:ext cx="52617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Spot the pattern game</a:t>
            </a:r>
            <a:endParaRPr sz="1889" b="0" i="0" u="none" strike="noStrike" cap="none">
              <a:solidFill>
                <a:srgbClr val="000000"/>
              </a:solidFill>
              <a:latin typeface="Sora"/>
              <a:ea typeface="Sora"/>
              <a:cs typeface="Sora"/>
              <a:sym typeface="Sora"/>
            </a:endParaRPr>
          </a:p>
        </p:txBody>
      </p:sp>
      <p:sp>
        <p:nvSpPr>
          <p:cNvPr id="641" name="Google Shape;641;g3f63ac4e93a_1_142"/>
          <p:cNvSpPr txBox="1"/>
          <p:nvPr/>
        </p:nvSpPr>
        <p:spPr>
          <a:xfrm>
            <a:off x="6752879" y="2954334"/>
            <a:ext cx="52617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Guess the next time</a:t>
            </a:r>
            <a:endParaRPr sz="1889" b="0" i="0" u="none" strike="noStrike" cap="none">
              <a:solidFill>
                <a:srgbClr val="000000"/>
              </a:solidFill>
              <a:latin typeface="Sora"/>
              <a:ea typeface="Sora"/>
              <a:cs typeface="Sora"/>
              <a:sym typeface="Sora"/>
            </a:endParaRPr>
          </a:p>
        </p:txBody>
      </p:sp>
      <p:sp>
        <p:nvSpPr>
          <p:cNvPr id="642" name="Google Shape;642;g3f63ac4e93a_1_142"/>
          <p:cNvSpPr txBox="1"/>
          <p:nvPr/>
        </p:nvSpPr>
        <p:spPr>
          <a:xfrm>
            <a:off x="6752879" y="3752383"/>
            <a:ext cx="52617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Reward-based classroom game</a:t>
            </a:r>
            <a:endParaRPr sz="1889" b="0" i="0" u="none" strike="noStrike" cap="none">
              <a:solidFill>
                <a:srgbClr val="000000"/>
              </a:solidFill>
              <a:latin typeface="Sora"/>
              <a:ea typeface="Sora"/>
              <a:cs typeface="Sora"/>
              <a:sym typeface="Sora"/>
            </a:endParaRPr>
          </a:p>
        </p:txBody>
      </p:sp>
      <p:sp>
        <p:nvSpPr>
          <p:cNvPr id="643" name="Google Shape;643;g3f63ac4e93a_1_142"/>
          <p:cNvSpPr txBox="1"/>
          <p:nvPr/>
        </p:nvSpPr>
        <p:spPr>
          <a:xfrm>
            <a:off x="6752879" y="4614931"/>
            <a:ext cx="5261700" cy="420900"/>
          </a:xfrm>
          <a:prstGeom prst="rect">
            <a:avLst/>
          </a:prstGeom>
          <a:noFill/>
          <a:ln>
            <a:noFill/>
          </a:ln>
        </p:spPr>
        <p:txBody>
          <a:bodyPr spcFirstLastPara="1" wrap="square" lIns="90750" tIns="90750" rIns="90750" bIns="90750" anchor="t" anchorCtr="0">
            <a:noAutofit/>
          </a:bodyPr>
          <a:lstStyle/>
          <a:p>
            <a:pPr marL="0" marR="0" lvl="0" indent="0" algn="l" rtl="0">
              <a:lnSpc>
                <a:spcPct val="100000"/>
              </a:lnSpc>
              <a:spcBef>
                <a:spcPts val="0"/>
              </a:spcBef>
              <a:spcAft>
                <a:spcPts val="0"/>
              </a:spcAft>
              <a:buClr>
                <a:srgbClr val="000000"/>
              </a:buClr>
              <a:buSzPts val="1946"/>
              <a:buFont typeface="Arial"/>
              <a:buNone/>
            </a:pPr>
            <a:r>
              <a:rPr lang="en-US" sz="1889">
                <a:latin typeface="Sora"/>
                <a:ea typeface="Sora"/>
                <a:cs typeface="Sora"/>
                <a:sym typeface="Sora"/>
              </a:rPr>
              <a:t>Classifying images or objects</a:t>
            </a:r>
            <a:endParaRPr sz="1889" b="0" i="0" u="none" strike="noStrike" cap="none">
              <a:solidFill>
                <a:srgbClr val="000000"/>
              </a:solidFill>
              <a:latin typeface="Sora"/>
              <a:ea typeface="Sora"/>
              <a:cs typeface="Sora"/>
              <a:sym typeface="Sora"/>
            </a:endParaRPr>
          </a:p>
        </p:txBody>
      </p:sp>
      <p:sp>
        <p:nvSpPr>
          <p:cNvPr id="644" name="Google Shape;644;g3f63ac4e93a_1_142"/>
          <p:cNvSpPr/>
          <p:nvPr/>
        </p:nvSpPr>
        <p:spPr>
          <a:xfrm>
            <a:off x="6409425" y="2124023"/>
            <a:ext cx="114600" cy="485400"/>
          </a:xfrm>
          <a:prstGeom prst="rect">
            <a:avLst/>
          </a:prstGeom>
          <a:solidFill>
            <a:srgbClr val="FF6B45"/>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
        <p:nvSpPr>
          <p:cNvPr id="645" name="Google Shape;645;g3f63ac4e93a_1_142"/>
          <p:cNvSpPr/>
          <p:nvPr/>
        </p:nvSpPr>
        <p:spPr>
          <a:xfrm>
            <a:off x="6409425" y="2922073"/>
            <a:ext cx="114600" cy="485400"/>
          </a:xfrm>
          <a:prstGeom prst="rect">
            <a:avLst/>
          </a:prstGeom>
          <a:solidFill>
            <a:srgbClr val="5B9BD5"/>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
        <p:nvSpPr>
          <p:cNvPr id="646" name="Google Shape;646;g3f63ac4e93a_1_142"/>
          <p:cNvSpPr/>
          <p:nvPr/>
        </p:nvSpPr>
        <p:spPr>
          <a:xfrm>
            <a:off x="6409425" y="3752374"/>
            <a:ext cx="114600" cy="485400"/>
          </a:xfrm>
          <a:prstGeom prst="rect">
            <a:avLst/>
          </a:prstGeom>
          <a:solidFill>
            <a:srgbClr val="38761D"/>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
        <p:nvSpPr>
          <p:cNvPr id="647" name="Google Shape;647;g3f63ac4e93a_1_142"/>
          <p:cNvSpPr/>
          <p:nvPr/>
        </p:nvSpPr>
        <p:spPr>
          <a:xfrm>
            <a:off x="6409425" y="4582675"/>
            <a:ext cx="114600" cy="485400"/>
          </a:xfrm>
          <a:prstGeom prst="rect">
            <a:avLst/>
          </a:prstGeom>
          <a:solidFill>
            <a:srgbClr val="741B47"/>
          </a:solidFill>
          <a:ln w="16475" cap="flat" cmpd="sng">
            <a:solidFill>
              <a:srgbClr val="FF6B45">
                <a:alpha val="0"/>
              </a:srgbClr>
            </a:solidFill>
            <a:prstDash val="solid"/>
            <a:round/>
            <a:headEnd type="none" w="sm" len="sm"/>
            <a:tailEnd type="none" w="sm" len="sm"/>
          </a:ln>
        </p:spPr>
        <p:txBody>
          <a:bodyPr spcFirstLastPara="1" wrap="square" lIns="118575" tIns="118575" rIns="118575" bIns="118575" anchor="ctr" anchorCtr="0">
            <a:noAutofit/>
          </a:bodyPr>
          <a:lstStyle/>
          <a:p>
            <a:pPr marL="0" marR="0" lvl="0" indent="0" algn="l" rtl="0">
              <a:lnSpc>
                <a:spcPct val="100000"/>
              </a:lnSpc>
              <a:spcBef>
                <a:spcPts val="0"/>
              </a:spcBef>
              <a:spcAft>
                <a:spcPts val="0"/>
              </a:spcAft>
              <a:buClr>
                <a:srgbClr val="000000"/>
              </a:buClr>
              <a:buSzPts val="1815"/>
              <a:buFont typeface="Arial"/>
              <a:buNone/>
            </a:pPr>
            <a:endParaRPr sz="1889" b="0"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2"/>
        <p:cNvGrpSpPr/>
        <p:nvPr/>
      </p:nvGrpSpPr>
      <p:grpSpPr>
        <a:xfrm>
          <a:off x="0" y="0"/>
          <a:ext cx="0" cy="0"/>
          <a:chOff x="0" y="0"/>
          <a:chExt cx="0" cy="0"/>
        </a:xfrm>
      </p:grpSpPr>
      <p:sp>
        <p:nvSpPr>
          <p:cNvPr id="653" name="Google Shape;653;p5"/>
          <p:cNvSpPr txBox="1"/>
          <p:nvPr/>
        </p:nvSpPr>
        <p:spPr>
          <a:xfrm>
            <a:off x="516200" y="444500"/>
            <a:ext cx="11038800" cy="7695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0"/>
              </a:spcAft>
              <a:buClr>
                <a:schemeClr val="dk1"/>
              </a:buClr>
              <a:buSzPts val="1100"/>
              <a:buFont typeface="Arial"/>
              <a:buNone/>
            </a:pPr>
            <a:r>
              <a:rPr lang="en-US" sz="4700" b="1">
                <a:solidFill>
                  <a:schemeClr val="dk1"/>
                </a:solidFill>
                <a:latin typeface="Sora"/>
                <a:ea typeface="Sora"/>
                <a:cs typeface="Sora"/>
                <a:sym typeface="Sora"/>
              </a:rPr>
              <a:t>Choosing the Right Learning Tool</a:t>
            </a:r>
            <a:endParaRPr sz="6400" b="1" i="0" u="none" strike="noStrike" cap="none">
              <a:solidFill>
                <a:schemeClr val="dk1"/>
              </a:solidFill>
              <a:latin typeface="Sora"/>
              <a:ea typeface="Sora"/>
              <a:cs typeface="Sora"/>
              <a:sym typeface="Sora"/>
            </a:endParaRPr>
          </a:p>
        </p:txBody>
      </p:sp>
      <p:sp>
        <p:nvSpPr>
          <p:cNvPr id="654" name="Google Shape;654;p5"/>
          <p:cNvSpPr txBox="1"/>
          <p:nvPr/>
        </p:nvSpPr>
        <p:spPr>
          <a:xfrm>
            <a:off x="502925" y="1204575"/>
            <a:ext cx="11038800" cy="57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700">
                <a:solidFill>
                  <a:schemeClr val="dk1"/>
                </a:solidFill>
                <a:latin typeface="Sora"/>
                <a:ea typeface="Sora"/>
                <a:cs typeface="Sora"/>
                <a:sym typeface="Sora"/>
              </a:rPr>
              <a:t>Before selecting a classroom activity, ask:</a:t>
            </a:r>
            <a:endParaRPr sz="1700" b="0" i="0" u="none" strike="noStrike" cap="none">
              <a:solidFill>
                <a:schemeClr val="dk1"/>
              </a:solidFill>
              <a:latin typeface="Sora"/>
              <a:ea typeface="Sora"/>
              <a:cs typeface="Sora"/>
              <a:sym typeface="Sora"/>
            </a:endParaRPr>
          </a:p>
        </p:txBody>
      </p:sp>
      <p:sp>
        <p:nvSpPr>
          <p:cNvPr id="655" name="Google Shape;655;p5"/>
          <p:cNvSpPr/>
          <p:nvPr/>
        </p:nvSpPr>
        <p:spPr>
          <a:xfrm>
            <a:off x="531697" y="1975125"/>
            <a:ext cx="96000" cy="615900"/>
          </a:xfrm>
          <a:prstGeom prst="rect">
            <a:avLst/>
          </a:prstGeom>
          <a:solidFill>
            <a:srgbClr val="32CDD7"/>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656" name="Google Shape;656;p5"/>
          <p:cNvSpPr/>
          <p:nvPr/>
        </p:nvSpPr>
        <p:spPr>
          <a:xfrm>
            <a:off x="516200" y="3707225"/>
            <a:ext cx="96000" cy="570600"/>
          </a:xfrm>
          <a:prstGeom prst="rect">
            <a:avLst/>
          </a:prstGeom>
          <a:solidFill>
            <a:schemeClr val="accent4"/>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657" name="Google Shape;657;p5"/>
          <p:cNvSpPr/>
          <p:nvPr/>
        </p:nvSpPr>
        <p:spPr>
          <a:xfrm>
            <a:off x="531697" y="2863763"/>
            <a:ext cx="96000" cy="570600"/>
          </a:xfrm>
          <a:prstGeom prst="rect">
            <a:avLst/>
          </a:prstGeom>
          <a:solidFill>
            <a:srgbClr val="FF6B45"/>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658" name="Google Shape;658;p5"/>
          <p:cNvSpPr/>
          <p:nvPr/>
        </p:nvSpPr>
        <p:spPr>
          <a:xfrm>
            <a:off x="531697" y="4496427"/>
            <a:ext cx="96000" cy="570600"/>
          </a:xfrm>
          <a:prstGeom prst="rect">
            <a:avLst/>
          </a:prstGeom>
          <a:solidFill>
            <a:srgbClr val="7E2DFF"/>
          </a:solidFill>
          <a:ln w="14825" cap="flat" cmpd="sng">
            <a:solidFill>
              <a:srgbClr val="39C6E6">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659" name="Google Shape;659;p5"/>
          <p:cNvSpPr txBox="1"/>
          <p:nvPr/>
        </p:nvSpPr>
        <p:spPr>
          <a:xfrm>
            <a:off x="724550" y="2125705"/>
            <a:ext cx="5100000" cy="42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dk1"/>
                </a:solidFill>
                <a:latin typeface="Sora"/>
                <a:ea typeface="Sora"/>
                <a:cs typeface="Sora"/>
                <a:sym typeface="Sora"/>
              </a:rPr>
              <a:t>What should students learn?</a:t>
            </a:r>
            <a:endParaRPr sz="2000" i="0" u="none" strike="noStrike" cap="none">
              <a:solidFill>
                <a:schemeClr val="dk1"/>
              </a:solidFill>
              <a:latin typeface="Sora"/>
              <a:ea typeface="Sora"/>
              <a:cs typeface="Sora"/>
              <a:sym typeface="Sora"/>
            </a:endParaRPr>
          </a:p>
        </p:txBody>
      </p:sp>
      <p:sp>
        <p:nvSpPr>
          <p:cNvPr id="660" name="Google Shape;660;p5"/>
          <p:cNvSpPr txBox="1"/>
          <p:nvPr/>
        </p:nvSpPr>
        <p:spPr>
          <a:xfrm>
            <a:off x="724550" y="2953553"/>
            <a:ext cx="5869500" cy="42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dk1"/>
                </a:solidFill>
                <a:latin typeface="Sora"/>
                <a:ea typeface="Sora"/>
                <a:cs typeface="Sora"/>
                <a:sym typeface="Sora"/>
              </a:rPr>
              <a:t>Which AI concept is being taught?</a:t>
            </a:r>
            <a:endParaRPr sz="2000" i="0" u="none" strike="noStrike" cap="none">
              <a:solidFill>
                <a:schemeClr val="dk1"/>
              </a:solidFill>
              <a:latin typeface="Sora"/>
              <a:ea typeface="Sora"/>
              <a:cs typeface="Sora"/>
              <a:sym typeface="Sora"/>
            </a:endParaRPr>
          </a:p>
        </p:txBody>
      </p:sp>
      <p:sp>
        <p:nvSpPr>
          <p:cNvPr id="661" name="Google Shape;661;p5"/>
          <p:cNvSpPr txBox="1"/>
          <p:nvPr/>
        </p:nvSpPr>
        <p:spPr>
          <a:xfrm>
            <a:off x="724550" y="3781423"/>
            <a:ext cx="5100000" cy="42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000">
                <a:solidFill>
                  <a:schemeClr val="dk1"/>
                </a:solidFill>
                <a:latin typeface="Sora"/>
                <a:ea typeface="Sora"/>
                <a:cs typeface="Sora"/>
                <a:sym typeface="Sora"/>
              </a:rPr>
              <a:t>Is the activity age-appropriate?</a:t>
            </a:r>
            <a:endParaRPr sz="2000">
              <a:solidFill>
                <a:schemeClr val="dk1"/>
              </a:solidFill>
              <a:latin typeface="Sora"/>
              <a:ea typeface="Sora"/>
              <a:cs typeface="Sora"/>
              <a:sym typeface="Sora"/>
            </a:endParaRPr>
          </a:p>
          <a:p>
            <a:pPr marL="0" lvl="0" indent="0" algn="l" rtl="0">
              <a:spcBef>
                <a:spcPts val="0"/>
              </a:spcBef>
              <a:spcAft>
                <a:spcPts val="0"/>
              </a:spcAft>
              <a:buClr>
                <a:schemeClr val="dk1"/>
              </a:buClr>
              <a:buSzPts val="1100"/>
              <a:buFont typeface="Arial"/>
              <a:buNone/>
            </a:pPr>
            <a:endParaRPr sz="2000">
              <a:solidFill>
                <a:schemeClr val="dk1"/>
              </a:solidFill>
              <a:latin typeface="Sora"/>
              <a:ea typeface="Sora"/>
              <a:cs typeface="Sora"/>
              <a:sym typeface="Sora"/>
            </a:endParaRPr>
          </a:p>
          <a:p>
            <a:pPr marL="0" marR="0" lvl="0" indent="0" algn="l" rtl="0">
              <a:lnSpc>
                <a:spcPct val="100000"/>
              </a:lnSpc>
              <a:spcBef>
                <a:spcPts val="0"/>
              </a:spcBef>
              <a:spcAft>
                <a:spcPts val="0"/>
              </a:spcAft>
              <a:buClr>
                <a:srgbClr val="000000"/>
              </a:buClr>
              <a:buSzPts val="2000"/>
              <a:buFont typeface="Arial"/>
              <a:buNone/>
            </a:pPr>
            <a:endParaRPr sz="2000">
              <a:solidFill>
                <a:schemeClr val="dk1"/>
              </a:solidFill>
              <a:latin typeface="Sora"/>
              <a:ea typeface="Sora"/>
              <a:cs typeface="Sora"/>
              <a:sym typeface="Sora"/>
            </a:endParaRPr>
          </a:p>
        </p:txBody>
      </p:sp>
      <p:sp>
        <p:nvSpPr>
          <p:cNvPr id="662" name="Google Shape;662;p5"/>
          <p:cNvSpPr txBox="1"/>
          <p:nvPr/>
        </p:nvSpPr>
        <p:spPr>
          <a:xfrm>
            <a:off x="724550" y="4561400"/>
            <a:ext cx="7484100" cy="42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dk1"/>
                </a:solidFill>
                <a:latin typeface="Sora"/>
                <a:ea typeface="Sora"/>
                <a:cs typeface="Sora"/>
                <a:sym typeface="Sora"/>
              </a:rPr>
              <a:t>Does it encourage participation?</a:t>
            </a:r>
            <a:endParaRPr sz="2000" i="0" u="none" strike="noStrike" cap="none">
              <a:solidFill>
                <a:schemeClr val="dk1"/>
              </a:solidFill>
              <a:latin typeface="Sora"/>
              <a:ea typeface="Sora"/>
              <a:cs typeface="Sora"/>
              <a:sym typeface="Sora"/>
            </a:endParaRPr>
          </a:p>
        </p:txBody>
      </p:sp>
      <p:sp>
        <p:nvSpPr>
          <p:cNvPr id="663" name="Google Shape;663;p5"/>
          <p:cNvSpPr txBox="1"/>
          <p:nvPr/>
        </p:nvSpPr>
        <p:spPr>
          <a:xfrm>
            <a:off x="724550" y="5386575"/>
            <a:ext cx="6707400" cy="422100"/>
          </a:xfrm>
          <a:prstGeom prst="rect">
            <a:avLst/>
          </a:prstGeom>
          <a:noFill/>
          <a:ln>
            <a:noFill/>
          </a:ln>
        </p:spPr>
        <p:txBody>
          <a:bodyPr spcFirstLastPara="1" wrap="square" lIns="81675" tIns="81675" rIns="81675" bIns="81675" anchor="t" anchorCtr="0">
            <a:noAutofit/>
          </a:bodyPr>
          <a:lstStyle/>
          <a:p>
            <a:pPr marL="0" marR="0" lvl="0" indent="0" algn="l" rtl="0">
              <a:lnSpc>
                <a:spcPct val="115000"/>
              </a:lnSpc>
              <a:spcBef>
                <a:spcPts val="1200"/>
              </a:spcBef>
              <a:spcAft>
                <a:spcPts val="1200"/>
              </a:spcAft>
              <a:buClr>
                <a:srgbClr val="000000"/>
              </a:buClr>
              <a:buSzPts val="1752"/>
              <a:buFont typeface="Arial"/>
              <a:buNone/>
            </a:pPr>
            <a:r>
              <a:rPr lang="en-US" sz="2000">
                <a:solidFill>
                  <a:schemeClr val="dk1"/>
                </a:solidFill>
                <a:latin typeface="Sora"/>
                <a:ea typeface="Sora"/>
                <a:cs typeface="Sora"/>
                <a:sym typeface="Sora"/>
              </a:rPr>
              <a:t>How will learning be assessed?</a:t>
            </a:r>
            <a:endParaRPr sz="2000" i="0" u="none" strike="noStrike" cap="none">
              <a:solidFill>
                <a:schemeClr val="dk1"/>
              </a:solidFill>
              <a:latin typeface="Sora"/>
              <a:ea typeface="Sora"/>
              <a:cs typeface="Sora"/>
              <a:sym typeface="Sora"/>
            </a:endParaRPr>
          </a:p>
        </p:txBody>
      </p:sp>
      <p:sp>
        <p:nvSpPr>
          <p:cNvPr id="664" name="Google Shape;664;p5"/>
          <p:cNvSpPr/>
          <p:nvPr/>
        </p:nvSpPr>
        <p:spPr>
          <a:xfrm>
            <a:off x="531697" y="5285621"/>
            <a:ext cx="96000" cy="624000"/>
          </a:xfrm>
          <a:prstGeom prst="rect">
            <a:avLst/>
          </a:prstGeom>
          <a:solidFill>
            <a:schemeClr val="accent6"/>
          </a:solidFill>
          <a:ln w="14825" cap="flat" cmpd="sng">
            <a:solidFill>
              <a:srgbClr val="39C6E6">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9"/>
        <p:cNvGrpSpPr/>
        <p:nvPr/>
      </p:nvGrpSpPr>
      <p:grpSpPr>
        <a:xfrm>
          <a:off x="0" y="0"/>
          <a:ext cx="0" cy="0"/>
          <a:chOff x="0" y="0"/>
          <a:chExt cx="0" cy="0"/>
        </a:xfrm>
      </p:grpSpPr>
      <p:sp>
        <p:nvSpPr>
          <p:cNvPr id="670" name="Google Shape;670;g3f97ba63f32_0_1"/>
          <p:cNvSpPr txBox="1"/>
          <p:nvPr/>
        </p:nvSpPr>
        <p:spPr>
          <a:xfrm>
            <a:off x="522075" y="559525"/>
            <a:ext cx="11335200" cy="765900"/>
          </a:xfrm>
          <a:prstGeom prst="rect">
            <a:avLst/>
          </a:prstGeom>
          <a:noFill/>
          <a:ln>
            <a:noFill/>
          </a:ln>
        </p:spPr>
        <p:txBody>
          <a:bodyPr spcFirstLastPara="1" wrap="square" lIns="0" tIns="0" rIns="84050" bIns="42000" anchor="t" anchorCtr="0">
            <a:spAutoFit/>
          </a:bodyPr>
          <a:lstStyle/>
          <a:p>
            <a:pPr marL="0" marR="0" lvl="0" indent="0" algn="l" rtl="0">
              <a:lnSpc>
                <a:spcPct val="115000"/>
              </a:lnSpc>
              <a:spcBef>
                <a:spcPts val="1655"/>
              </a:spcBef>
              <a:spcAft>
                <a:spcPts val="0"/>
              </a:spcAft>
              <a:buClr>
                <a:schemeClr val="dk1"/>
              </a:buClr>
              <a:buSzPts val="1011"/>
              <a:buFont typeface="Arial"/>
              <a:buNone/>
            </a:pPr>
            <a:r>
              <a:rPr lang="en-US" sz="4700" b="1">
                <a:solidFill>
                  <a:schemeClr val="dk1"/>
                </a:solidFill>
                <a:latin typeface="Sora"/>
                <a:ea typeface="Sora"/>
                <a:cs typeface="Sora"/>
                <a:sym typeface="Sora"/>
              </a:rPr>
              <a:t>Designing Learning Materials</a:t>
            </a:r>
            <a:endParaRPr sz="4700" b="1" i="0" u="none" strike="noStrike" cap="none">
              <a:solidFill>
                <a:schemeClr val="dk1"/>
              </a:solidFill>
              <a:latin typeface="Sora"/>
              <a:ea typeface="Sora"/>
              <a:cs typeface="Sora"/>
              <a:sym typeface="Sora"/>
            </a:endParaRPr>
          </a:p>
        </p:txBody>
      </p:sp>
      <p:sp>
        <p:nvSpPr>
          <p:cNvPr id="671" name="Google Shape;671;g3f97ba63f32_0_1"/>
          <p:cNvSpPr/>
          <p:nvPr/>
        </p:nvSpPr>
        <p:spPr>
          <a:xfrm>
            <a:off x="522075" y="2103851"/>
            <a:ext cx="318900" cy="378300"/>
          </a:xfrm>
          <a:prstGeom prst="roundRect">
            <a:avLst>
              <a:gd name="adj" fmla="val 16667"/>
            </a:avLst>
          </a:prstGeom>
          <a:solidFill>
            <a:schemeClr val="accent5"/>
          </a:solidFill>
          <a:ln w="14550" cap="flat" cmpd="sng">
            <a:solidFill>
              <a:srgbClr val="44546A"/>
            </a:solidFill>
            <a:prstDash val="solid"/>
            <a:round/>
            <a:headEnd type="none" w="sm" len="sm"/>
            <a:tailEnd type="none" w="sm" len="sm"/>
          </a:ln>
        </p:spPr>
        <p:txBody>
          <a:bodyPr spcFirstLastPara="1" wrap="square" lIns="139675" tIns="139675" rIns="139675" bIns="139675" anchor="ctr" anchorCtr="0">
            <a:noAutofit/>
          </a:bodyPr>
          <a:lstStyle/>
          <a:p>
            <a:pPr marL="0" marR="0" lvl="0" indent="0" algn="ctr" rtl="0">
              <a:lnSpc>
                <a:spcPct val="100000"/>
              </a:lnSpc>
              <a:spcBef>
                <a:spcPts val="0"/>
              </a:spcBef>
              <a:spcAft>
                <a:spcPts val="0"/>
              </a:spcAft>
              <a:buClr>
                <a:srgbClr val="000000"/>
              </a:buClr>
              <a:buSzPts val="2139"/>
              <a:buFont typeface="Arial"/>
              <a:buNone/>
            </a:pPr>
            <a:endParaRPr sz="2139" b="0" i="0" u="none" strike="noStrike" cap="none">
              <a:solidFill>
                <a:srgbClr val="000000"/>
              </a:solidFill>
              <a:latin typeface="Sora"/>
              <a:ea typeface="Sora"/>
              <a:cs typeface="Sora"/>
              <a:sym typeface="Sora"/>
            </a:endParaRPr>
          </a:p>
        </p:txBody>
      </p:sp>
      <p:sp>
        <p:nvSpPr>
          <p:cNvPr id="672" name="Google Shape;672;g3f97ba63f32_0_1"/>
          <p:cNvSpPr/>
          <p:nvPr/>
        </p:nvSpPr>
        <p:spPr>
          <a:xfrm>
            <a:off x="522075" y="2842414"/>
            <a:ext cx="318900" cy="378300"/>
          </a:xfrm>
          <a:prstGeom prst="roundRect">
            <a:avLst>
              <a:gd name="adj" fmla="val 16667"/>
            </a:avLst>
          </a:prstGeom>
          <a:solidFill>
            <a:schemeClr val="accent4"/>
          </a:solidFill>
          <a:ln w="14550" cap="flat" cmpd="sng">
            <a:solidFill>
              <a:srgbClr val="44546A"/>
            </a:solidFill>
            <a:prstDash val="solid"/>
            <a:round/>
            <a:headEnd type="none" w="sm" len="sm"/>
            <a:tailEnd type="none" w="sm" len="sm"/>
          </a:ln>
        </p:spPr>
        <p:txBody>
          <a:bodyPr spcFirstLastPara="1" wrap="square" lIns="139675" tIns="139675" rIns="139675" bIns="139675" anchor="ctr" anchorCtr="0">
            <a:noAutofit/>
          </a:bodyPr>
          <a:lstStyle/>
          <a:p>
            <a:pPr marL="0" marR="0" lvl="0" indent="0" algn="ctr" rtl="0">
              <a:lnSpc>
                <a:spcPct val="100000"/>
              </a:lnSpc>
              <a:spcBef>
                <a:spcPts val="0"/>
              </a:spcBef>
              <a:spcAft>
                <a:spcPts val="0"/>
              </a:spcAft>
              <a:buClr>
                <a:srgbClr val="000000"/>
              </a:buClr>
              <a:buSzPts val="2139"/>
              <a:buFont typeface="Arial"/>
              <a:buNone/>
            </a:pPr>
            <a:endParaRPr sz="2139" b="0" i="0" u="none" strike="noStrike" cap="none">
              <a:solidFill>
                <a:srgbClr val="000000"/>
              </a:solidFill>
              <a:latin typeface="Sora"/>
              <a:ea typeface="Sora"/>
              <a:cs typeface="Sora"/>
              <a:sym typeface="Sora"/>
            </a:endParaRPr>
          </a:p>
        </p:txBody>
      </p:sp>
      <p:sp>
        <p:nvSpPr>
          <p:cNvPr id="673" name="Google Shape;673;g3f97ba63f32_0_1"/>
          <p:cNvSpPr/>
          <p:nvPr/>
        </p:nvSpPr>
        <p:spPr>
          <a:xfrm>
            <a:off x="522075" y="3580977"/>
            <a:ext cx="318900" cy="378300"/>
          </a:xfrm>
          <a:prstGeom prst="roundRect">
            <a:avLst>
              <a:gd name="adj" fmla="val 16667"/>
            </a:avLst>
          </a:prstGeom>
          <a:solidFill>
            <a:schemeClr val="accent2"/>
          </a:solidFill>
          <a:ln w="14550" cap="flat" cmpd="sng">
            <a:solidFill>
              <a:srgbClr val="44546A"/>
            </a:solidFill>
            <a:prstDash val="solid"/>
            <a:round/>
            <a:headEnd type="none" w="sm" len="sm"/>
            <a:tailEnd type="none" w="sm" len="sm"/>
          </a:ln>
        </p:spPr>
        <p:txBody>
          <a:bodyPr spcFirstLastPara="1" wrap="square" lIns="139675" tIns="139675" rIns="139675" bIns="139675" anchor="ctr" anchorCtr="0">
            <a:noAutofit/>
          </a:bodyPr>
          <a:lstStyle/>
          <a:p>
            <a:pPr marL="0" marR="0" lvl="0" indent="0" algn="ctr" rtl="0">
              <a:lnSpc>
                <a:spcPct val="100000"/>
              </a:lnSpc>
              <a:spcBef>
                <a:spcPts val="0"/>
              </a:spcBef>
              <a:spcAft>
                <a:spcPts val="0"/>
              </a:spcAft>
              <a:buClr>
                <a:srgbClr val="000000"/>
              </a:buClr>
              <a:buSzPts val="2139"/>
              <a:buFont typeface="Arial"/>
              <a:buNone/>
            </a:pPr>
            <a:endParaRPr sz="2139" b="0" i="0" u="none" strike="noStrike" cap="none">
              <a:solidFill>
                <a:srgbClr val="000000"/>
              </a:solidFill>
              <a:latin typeface="Sora"/>
              <a:ea typeface="Sora"/>
              <a:cs typeface="Sora"/>
              <a:sym typeface="Sora"/>
            </a:endParaRPr>
          </a:p>
        </p:txBody>
      </p:sp>
      <p:sp>
        <p:nvSpPr>
          <p:cNvPr id="674" name="Google Shape;674;g3f97ba63f32_0_1"/>
          <p:cNvSpPr/>
          <p:nvPr/>
        </p:nvSpPr>
        <p:spPr>
          <a:xfrm>
            <a:off x="522075" y="4308172"/>
            <a:ext cx="318900" cy="378300"/>
          </a:xfrm>
          <a:prstGeom prst="roundRect">
            <a:avLst>
              <a:gd name="adj" fmla="val 16667"/>
            </a:avLst>
          </a:prstGeom>
          <a:solidFill>
            <a:srgbClr val="7E37FF"/>
          </a:solidFill>
          <a:ln w="14550" cap="flat" cmpd="sng">
            <a:solidFill>
              <a:srgbClr val="44546A"/>
            </a:solidFill>
            <a:prstDash val="solid"/>
            <a:round/>
            <a:headEnd type="none" w="sm" len="sm"/>
            <a:tailEnd type="none" w="sm" len="sm"/>
          </a:ln>
        </p:spPr>
        <p:txBody>
          <a:bodyPr spcFirstLastPara="1" wrap="square" lIns="139675" tIns="139675" rIns="139675" bIns="139675" anchor="ctr" anchorCtr="0">
            <a:noAutofit/>
          </a:bodyPr>
          <a:lstStyle/>
          <a:p>
            <a:pPr marL="0" marR="0" lvl="0" indent="0" algn="ctr" rtl="0">
              <a:lnSpc>
                <a:spcPct val="100000"/>
              </a:lnSpc>
              <a:spcBef>
                <a:spcPts val="0"/>
              </a:spcBef>
              <a:spcAft>
                <a:spcPts val="0"/>
              </a:spcAft>
              <a:buClr>
                <a:srgbClr val="000000"/>
              </a:buClr>
              <a:buSzPts val="2139"/>
              <a:buFont typeface="Arial"/>
              <a:buNone/>
            </a:pPr>
            <a:endParaRPr sz="2139" b="0" i="0" u="none" strike="noStrike" cap="none">
              <a:solidFill>
                <a:srgbClr val="000000"/>
              </a:solidFill>
              <a:latin typeface="Sora"/>
              <a:ea typeface="Sora"/>
              <a:cs typeface="Sora"/>
              <a:sym typeface="Sora"/>
            </a:endParaRPr>
          </a:p>
        </p:txBody>
      </p:sp>
      <p:sp>
        <p:nvSpPr>
          <p:cNvPr id="675" name="Google Shape;675;g3f97ba63f32_0_1"/>
          <p:cNvSpPr/>
          <p:nvPr/>
        </p:nvSpPr>
        <p:spPr>
          <a:xfrm>
            <a:off x="522075" y="5046735"/>
            <a:ext cx="318900" cy="378300"/>
          </a:xfrm>
          <a:prstGeom prst="roundRect">
            <a:avLst>
              <a:gd name="adj" fmla="val 16667"/>
            </a:avLst>
          </a:prstGeom>
          <a:solidFill>
            <a:schemeClr val="accent6"/>
          </a:solidFill>
          <a:ln w="14550" cap="flat" cmpd="sng">
            <a:solidFill>
              <a:srgbClr val="44546A"/>
            </a:solidFill>
            <a:prstDash val="solid"/>
            <a:round/>
            <a:headEnd type="none" w="sm" len="sm"/>
            <a:tailEnd type="none" w="sm" len="sm"/>
          </a:ln>
        </p:spPr>
        <p:txBody>
          <a:bodyPr spcFirstLastPara="1" wrap="square" lIns="139675" tIns="139675" rIns="139675" bIns="139675" anchor="ctr" anchorCtr="0">
            <a:noAutofit/>
          </a:bodyPr>
          <a:lstStyle/>
          <a:p>
            <a:pPr marL="0" marR="0" lvl="0" indent="0" algn="ctr" rtl="0">
              <a:lnSpc>
                <a:spcPct val="100000"/>
              </a:lnSpc>
              <a:spcBef>
                <a:spcPts val="0"/>
              </a:spcBef>
              <a:spcAft>
                <a:spcPts val="0"/>
              </a:spcAft>
              <a:buClr>
                <a:srgbClr val="000000"/>
              </a:buClr>
              <a:buSzPts val="2139"/>
              <a:buFont typeface="Arial"/>
              <a:buNone/>
            </a:pPr>
            <a:endParaRPr sz="2139" b="0" i="0" u="none" strike="noStrike" cap="none">
              <a:solidFill>
                <a:srgbClr val="000000"/>
              </a:solidFill>
              <a:latin typeface="Sora"/>
              <a:ea typeface="Sora"/>
              <a:cs typeface="Sora"/>
              <a:sym typeface="Sora"/>
            </a:endParaRPr>
          </a:p>
        </p:txBody>
      </p:sp>
      <p:sp>
        <p:nvSpPr>
          <p:cNvPr id="676" name="Google Shape;676;g3f97ba63f32_0_1"/>
          <p:cNvSpPr txBox="1"/>
          <p:nvPr/>
        </p:nvSpPr>
        <p:spPr>
          <a:xfrm>
            <a:off x="1065498" y="2103875"/>
            <a:ext cx="7068600" cy="419700"/>
          </a:xfrm>
          <a:prstGeom prst="rect">
            <a:avLst/>
          </a:prstGeom>
          <a:noFill/>
          <a:ln>
            <a:noFill/>
          </a:ln>
        </p:spPr>
        <p:txBody>
          <a:bodyPr spcFirstLastPara="1" wrap="square" lIns="99450" tIns="99450" rIns="99450" bIns="99450" anchor="t" anchorCtr="0">
            <a:noAutofit/>
          </a:bodyPr>
          <a:lstStyle/>
          <a:p>
            <a:pPr marL="0" marR="0" lvl="0" indent="0" algn="l" rtl="0">
              <a:lnSpc>
                <a:spcPct val="100000"/>
              </a:lnSpc>
              <a:spcBef>
                <a:spcPts val="0"/>
              </a:spcBef>
              <a:spcAft>
                <a:spcPts val="0"/>
              </a:spcAft>
              <a:buClr>
                <a:srgbClr val="000000"/>
              </a:buClr>
              <a:buSzPts val="1740"/>
              <a:buFont typeface="Arial"/>
              <a:buNone/>
            </a:pPr>
            <a:r>
              <a:rPr lang="en-US" sz="1740">
                <a:latin typeface="Sora"/>
                <a:ea typeface="Sora"/>
                <a:cs typeface="Sora"/>
                <a:sym typeface="Sora"/>
              </a:rPr>
              <a:t>Have  a clear objective.</a:t>
            </a:r>
            <a:endParaRPr sz="1740" b="0" i="0" u="none" strike="noStrike" cap="none">
              <a:solidFill>
                <a:srgbClr val="000000"/>
              </a:solidFill>
              <a:latin typeface="Sora"/>
              <a:ea typeface="Sora"/>
              <a:cs typeface="Sora"/>
              <a:sym typeface="Sora"/>
            </a:endParaRPr>
          </a:p>
        </p:txBody>
      </p:sp>
      <p:sp>
        <p:nvSpPr>
          <p:cNvPr id="677" name="Google Shape;677;g3f97ba63f32_0_1"/>
          <p:cNvSpPr txBox="1"/>
          <p:nvPr/>
        </p:nvSpPr>
        <p:spPr>
          <a:xfrm>
            <a:off x="1065512" y="2842413"/>
            <a:ext cx="6234000" cy="419700"/>
          </a:xfrm>
          <a:prstGeom prst="rect">
            <a:avLst/>
          </a:prstGeom>
          <a:noFill/>
          <a:ln>
            <a:noFill/>
          </a:ln>
        </p:spPr>
        <p:txBody>
          <a:bodyPr spcFirstLastPara="1" wrap="square" lIns="99450" tIns="99450" rIns="99450" bIns="9945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740">
                <a:latin typeface="Sora"/>
                <a:ea typeface="Sora"/>
                <a:cs typeface="Sora"/>
                <a:sym typeface="Sora"/>
              </a:rPr>
              <a:t>Be simple and engaging.</a:t>
            </a:r>
            <a:endParaRPr sz="1740" b="0" i="0" u="none" strike="noStrike" cap="none">
              <a:solidFill>
                <a:srgbClr val="000000"/>
              </a:solidFill>
              <a:latin typeface="Sora"/>
              <a:ea typeface="Sora"/>
              <a:cs typeface="Sora"/>
              <a:sym typeface="Sora"/>
            </a:endParaRPr>
          </a:p>
        </p:txBody>
      </p:sp>
      <p:sp>
        <p:nvSpPr>
          <p:cNvPr id="678" name="Google Shape;678;g3f97ba63f32_0_1"/>
          <p:cNvSpPr txBox="1"/>
          <p:nvPr/>
        </p:nvSpPr>
        <p:spPr>
          <a:xfrm>
            <a:off x="1065512" y="3560144"/>
            <a:ext cx="6234000" cy="419700"/>
          </a:xfrm>
          <a:prstGeom prst="rect">
            <a:avLst/>
          </a:prstGeom>
          <a:noFill/>
          <a:ln>
            <a:noFill/>
          </a:ln>
        </p:spPr>
        <p:txBody>
          <a:bodyPr spcFirstLastPara="1" wrap="square" lIns="99450" tIns="99450" rIns="99450" bIns="99450" anchor="t" anchorCtr="0">
            <a:noAutofit/>
          </a:bodyPr>
          <a:lstStyle/>
          <a:p>
            <a:pPr marL="0" marR="0" lvl="0" indent="0" algn="l" rtl="0">
              <a:lnSpc>
                <a:spcPct val="100000"/>
              </a:lnSpc>
              <a:spcBef>
                <a:spcPts val="0"/>
              </a:spcBef>
              <a:spcAft>
                <a:spcPts val="0"/>
              </a:spcAft>
              <a:buClr>
                <a:srgbClr val="000000"/>
              </a:buClr>
              <a:buSzPts val="1740"/>
              <a:buFont typeface="Arial"/>
              <a:buNone/>
            </a:pPr>
            <a:r>
              <a:rPr lang="en-US" sz="1740">
                <a:latin typeface="Sora"/>
                <a:ea typeface="Sora"/>
                <a:cs typeface="Sora"/>
                <a:sym typeface="Sora"/>
              </a:rPr>
              <a:t>Encourage discussion.</a:t>
            </a:r>
            <a:endParaRPr sz="1740" b="0" i="0" u="none" strike="noStrike" cap="none">
              <a:solidFill>
                <a:srgbClr val="000000"/>
              </a:solidFill>
              <a:latin typeface="Sora"/>
              <a:ea typeface="Sora"/>
              <a:cs typeface="Sora"/>
              <a:sym typeface="Sora"/>
            </a:endParaRPr>
          </a:p>
        </p:txBody>
      </p:sp>
      <p:sp>
        <p:nvSpPr>
          <p:cNvPr id="679" name="Google Shape;679;g3f97ba63f32_0_1"/>
          <p:cNvSpPr txBox="1"/>
          <p:nvPr/>
        </p:nvSpPr>
        <p:spPr>
          <a:xfrm>
            <a:off x="1065512" y="4323398"/>
            <a:ext cx="6234000" cy="419700"/>
          </a:xfrm>
          <a:prstGeom prst="rect">
            <a:avLst/>
          </a:prstGeom>
          <a:noFill/>
          <a:ln>
            <a:noFill/>
          </a:ln>
        </p:spPr>
        <p:txBody>
          <a:bodyPr spcFirstLastPara="1" wrap="square" lIns="99450" tIns="99450" rIns="99450" bIns="99450" anchor="t" anchorCtr="0">
            <a:noAutofit/>
          </a:bodyPr>
          <a:lstStyle/>
          <a:p>
            <a:pPr marL="0" marR="0" lvl="0" indent="0" algn="l" rtl="0">
              <a:lnSpc>
                <a:spcPct val="100000"/>
              </a:lnSpc>
              <a:spcBef>
                <a:spcPts val="0"/>
              </a:spcBef>
              <a:spcAft>
                <a:spcPts val="0"/>
              </a:spcAft>
              <a:buClr>
                <a:srgbClr val="000000"/>
              </a:buClr>
              <a:buSzPts val="1740"/>
              <a:buFont typeface="Arial"/>
              <a:buNone/>
            </a:pPr>
            <a:r>
              <a:rPr lang="en-US" sz="1740">
                <a:latin typeface="Sora"/>
                <a:ea typeface="Sora"/>
                <a:cs typeface="Sora"/>
                <a:sym typeface="Sora"/>
              </a:rPr>
              <a:t>Promote collaboration.</a:t>
            </a:r>
            <a:endParaRPr sz="1740" b="0" i="0" u="none" strike="noStrike" cap="none">
              <a:solidFill>
                <a:srgbClr val="000000"/>
              </a:solidFill>
              <a:latin typeface="Sora"/>
              <a:ea typeface="Sora"/>
              <a:cs typeface="Sora"/>
              <a:sym typeface="Sora"/>
            </a:endParaRPr>
          </a:p>
        </p:txBody>
      </p:sp>
      <p:sp>
        <p:nvSpPr>
          <p:cNvPr id="680" name="Google Shape;680;g3f97ba63f32_0_1"/>
          <p:cNvSpPr txBox="1"/>
          <p:nvPr/>
        </p:nvSpPr>
        <p:spPr>
          <a:xfrm>
            <a:off x="1065498" y="5016400"/>
            <a:ext cx="7155000" cy="419700"/>
          </a:xfrm>
          <a:prstGeom prst="rect">
            <a:avLst/>
          </a:prstGeom>
          <a:noFill/>
          <a:ln>
            <a:noFill/>
          </a:ln>
        </p:spPr>
        <p:txBody>
          <a:bodyPr spcFirstLastPara="1" wrap="square" lIns="99450" tIns="99450" rIns="99450" bIns="99450" anchor="t" anchorCtr="0">
            <a:noAutofit/>
          </a:bodyPr>
          <a:lstStyle/>
          <a:p>
            <a:pPr marL="0" marR="0" lvl="0" indent="0" algn="l" rtl="0">
              <a:lnSpc>
                <a:spcPct val="100000"/>
              </a:lnSpc>
              <a:spcBef>
                <a:spcPts val="0"/>
              </a:spcBef>
              <a:spcAft>
                <a:spcPts val="0"/>
              </a:spcAft>
              <a:buClr>
                <a:srgbClr val="000000"/>
              </a:buClr>
              <a:buSzPts val="1740"/>
              <a:buFont typeface="Arial"/>
              <a:buNone/>
            </a:pPr>
            <a:r>
              <a:rPr lang="en-US" sz="1740">
                <a:latin typeface="Sora"/>
                <a:ea typeface="Sora"/>
                <a:cs typeface="Sora"/>
                <a:sym typeface="Sora"/>
              </a:rPr>
              <a:t>Include opportunities for reflection.</a:t>
            </a:r>
            <a:endParaRPr sz="1740" b="0" i="0" u="none" strike="noStrike" cap="none">
              <a:solidFill>
                <a:srgbClr val="000000"/>
              </a:solidFill>
              <a:latin typeface="Sora"/>
              <a:ea typeface="Sora"/>
              <a:cs typeface="Sora"/>
              <a:sym typeface="Sora"/>
            </a:endParaRPr>
          </a:p>
        </p:txBody>
      </p:sp>
      <p:sp>
        <p:nvSpPr>
          <p:cNvPr id="681" name="Google Shape;681;g3f97ba63f32_0_1"/>
          <p:cNvSpPr txBox="1"/>
          <p:nvPr/>
        </p:nvSpPr>
        <p:spPr>
          <a:xfrm>
            <a:off x="522087" y="1254051"/>
            <a:ext cx="6234000" cy="419700"/>
          </a:xfrm>
          <a:prstGeom prst="rect">
            <a:avLst/>
          </a:prstGeom>
          <a:noFill/>
          <a:ln>
            <a:noFill/>
          </a:ln>
        </p:spPr>
        <p:txBody>
          <a:bodyPr spcFirstLastPara="1" wrap="square" lIns="99450" tIns="99450" rIns="99450" bIns="99450" anchor="t" anchorCtr="0">
            <a:noAutofit/>
          </a:bodyPr>
          <a:lstStyle/>
          <a:p>
            <a:pPr marL="0" marR="0" lvl="0" indent="0" algn="l" rtl="0">
              <a:lnSpc>
                <a:spcPct val="100000"/>
              </a:lnSpc>
              <a:spcBef>
                <a:spcPts val="0"/>
              </a:spcBef>
              <a:spcAft>
                <a:spcPts val="0"/>
              </a:spcAft>
              <a:buClr>
                <a:srgbClr val="000000"/>
              </a:buClr>
              <a:buSzPts val="1740"/>
              <a:buFont typeface="Arial"/>
              <a:buNone/>
            </a:pPr>
            <a:r>
              <a:rPr lang="en-US" sz="1740">
                <a:latin typeface="Sora"/>
                <a:ea typeface="Sora"/>
                <a:cs typeface="Sora"/>
                <a:sym typeface="Sora"/>
              </a:rPr>
              <a:t>Good learning materials should:</a:t>
            </a:r>
            <a:endParaRPr sz="1740" b="0" i="0" u="none" strike="noStrike" cap="none">
              <a:solidFill>
                <a:srgbClr val="000000"/>
              </a:solidFill>
              <a:latin typeface="Sora"/>
              <a:ea typeface="Sora"/>
              <a:cs typeface="Sora"/>
              <a:sym typeface="Sor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6"/>
        <p:cNvGrpSpPr/>
        <p:nvPr/>
      </p:nvGrpSpPr>
      <p:grpSpPr>
        <a:xfrm>
          <a:off x="0" y="0"/>
          <a:ext cx="0" cy="0"/>
          <a:chOff x="0" y="0"/>
          <a:chExt cx="0" cy="0"/>
        </a:xfrm>
      </p:grpSpPr>
      <p:sp>
        <p:nvSpPr>
          <p:cNvPr id="687" name="Google Shape;687;g3f2cbaa029f_0_110"/>
          <p:cNvSpPr txBox="1"/>
          <p:nvPr/>
        </p:nvSpPr>
        <p:spPr>
          <a:xfrm>
            <a:off x="516200" y="444500"/>
            <a:ext cx="11328600" cy="7695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0"/>
              </a:spcAft>
              <a:buClr>
                <a:schemeClr val="dk1"/>
              </a:buClr>
              <a:buSzPts val="1100"/>
              <a:buFont typeface="Arial"/>
              <a:buNone/>
            </a:pPr>
            <a:r>
              <a:rPr lang="en-US" sz="4700" b="1">
                <a:solidFill>
                  <a:schemeClr val="dk1"/>
                </a:solidFill>
                <a:latin typeface="Sora"/>
                <a:ea typeface="Sora"/>
                <a:cs typeface="Sora"/>
                <a:sym typeface="Sora"/>
              </a:rPr>
              <a:t>AI is More Than Technology</a:t>
            </a:r>
            <a:endParaRPr sz="6400" b="1" i="0" u="none" strike="noStrike" cap="none">
              <a:solidFill>
                <a:schemeClr val="dk1"/>
              </a:solidFill>
              <a:latin typeface="Sora"/>
              <a:ea typeface="Sora"/>
              <a:cs typeface="Sora"/>
              <a:sym typeface="Sora"/>
            </a:endParaRPr>
          </a:p>
        </p:txBody>
      </p:sp>
      <p:sp>
        <p:nvSpPr>
          <p:cNvPr id="688" name="Google Shape;688;g3f2cbaa029f_0_110"/>
          <p:cNvSpPr txBox="1"/>
          <p:nvPr/>
        </p:nvSpPr>
        <p:spPr>
          <a:xfrm>
            <a:off x="502925" y="1204575"/>
            <a:ext cx="11038800" cy="404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580">
                <a:solidFill>
                  <a:schemeClr val="dk1"/>
                </a:solidFill>
                <a:latin typeface="Sora"/>
                <a:ea typeface="Sora"/>
                <a:cs typeface="Sora"/>
                <a:sym typeface="Sora"/>
              </a:rPr>
              <a:t>AI education is not about coding alone. </a:t>
            </a:r>
            <a:endParaRPr sz="1300" b="0" i="0" u="none" strike="noStrike" cap="none">
              <a:solidFill>
                <a:schemeClr val="dk1"/>
              </a:solidFill>
              <a:latin typeface="Sora"/>
              <a:ea typeface="Sora"/>
              <a:cs typeface="Sora"/>
              <a:sym typeface="Sora"/>
            </a:endParaRPr>
          </a:p>
        </p:txBody>
      </p:sp>
      <p:sp>
        <p:nvSpPr>
          <p:cNvPr id="689" name="Google Shape;689;g3f2cbaa029f_0_110"/>
          <p:cNvSpPr txBox="1"/>
          <p:nvPr/>
        </p:nvSpPr>
        <p:spPr>
          <a:xfrm>
            <a:off x="678950" y="2676725"/>
            <a:ext cx="6127500" cy="361800"/>
          </a:xfrm>
          <a:prstGeom prst="rect">
            <a:avLst/>
          </a:prstGeom>
          <a:noFill/>
          <a:ln>
            <a:noFill/>
          </a:ln>
        </p:spPr>
        <p:txBody>
          <a:bodyPr spcFirstLastPara="1" wrap="square" lIns="81675" tIns="81675" rIns="81675" bIns="81675" anchor="t" anchorCtr="0">
            <a:noAutofit/>
          </a:bodyPr>
          <a:lstStyle/>
          <a:p>
            <a:pPr marL="0" marR="0" lvl="0" indent="0" algn="l" rtl="0">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How AI works.</a:t>
            </a:r>
            <a:endParaRPr sz="1752" b="0" i="0" u="none" strike="noStrike" cap="none">
              <a:solidFill>
                <a:schemeClr val="dk1"/>
              </a:solidFill>
              <a:latin typeface="Sora"/>
              <a:ea typeface="Sora"/>
              <a:cs typeface="Sora"/>
              <a:sym typeface="Sora"/>
            </a:endParaRPr>
          </a:p>
        </p:txBody>
      </p:sp>
      <p:sp>
        <p:nvSpPr>
          <p:cNvPr id="690" name="Google Shape;690;g3f2cbaa029f_0_110"/>
          <p:cNvSpPr txBox="1"/>
          <p:nvPr/>
        </p:nvSpPr>
        <p:spPr>
          <a:xfrm>
            <a:off x="678925" y="4517175"/>
            <a:ext cx="5939700" cy="361800"/>
          </a:xfrm>
          <a:prstGeom prst="rect">
            <a:avLst/>
          </a:prstGeom>
          <a:noFill/>
          <a:ln>
            <a:noFill/>
          </a:ln>
        </p:spPr>
        <p:txBody>
          <a:bodyPr spcFirstLastPara="1" wrap="square" lIns="81675" tIns="81675" rIns="81675" bIns="81675" anchor="t" anchorCtr="0">
            <a:noAutofit/>
          </a:bodyPr>
          <a:lstStyle/>
          <a:p>
            <a:pPr marL="0" marR="0" lvl="0" indent="0" algn="l" rtl="0">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How AI affects society.</a:t>
            </a:r>
            <a:endParaRPr sz="1752" b="0" i="0" u="none" strike="noStrike" cap="none">
              <a:solidFill>
                <a:schemeClr val="dk1"/>
              </a:solidFill>
              <a:latin typeface="Sora"/>
              <a:ea typeface="Sora"/>
              <a:cs typeface="Sora"/>
              <a:sym typeface="Sora"/>
            </a:endParaRPr>
          </a:p>
        </p:txBody>
      </p:sp>
      <p:sp>
        <p:nvSpPr>
          <p:cNvPr id="691" name="Google Shape;691;g3f2cbaa029f_0_110"/>
          <p:cNvSpPr txBox="1"/>
          <p:nvPr/>
        </p:nvSpPr>
        <p:spPr>
          <a:xfrm>
            <a:off x="678930" y="5353812"/>
            <a:ext cx="5851500" cy="361800"/>
          </a:xfrm>
          <a:prstGeom prst="rect">
            <a:avLst/>
          </a:prstGeom>
          <a:noFill/>
          <a:ln>
            <a:noFill/>
          </a:ln>
        </p:spPr>
        <p:txBody>
          <a:bodyPr spcFirstLastPara="1" wrap="square" lIns="81675" tIns="81675" rIns="81675" bIns="81675" anchor="t" anchorCtr="0">
            <a:noAutofit/>
          </a:bodyPr>
          <a:lstStyle/>
          <a:p>
            <a:pPr marL="0" marR="0" lvl="0" indent="0" algn="l" rtl="0">
              <a:lnSpc>
                <a:spcPct val="115000"/>
              </a:lnSpc>
              <a:spcBef>
                <a:spcPts val="1200"/>
              </a:spcBef>
              <a:spcAft>
                <a:spcPts val="1200"/>
              </a:spcAft>
              <a:buClr>
                <a:srgbClr val="000000"/>
              </a:buClr>
              <a:buSzPts val="1752"/>
              <a:buFont typeface="Arial"/>
              <a:buNone/>
            </a:pPr>
            <a:r>
              <a:rPr lang="en-US" sz="1752">
                <a:solidFill>
                  <a:schemeClr val="dk1"/>
                </a:solidFill>
                <a:latin typeface="Sora"/>
                <a:ea typeface="Sora"/>
                <a:cs typeface="Sora"/>
                <a:sym typeface="Sora"/>
              </a:rPr>
              <a:t>How humans should use AI responsibly.</a:t>
            </a:r>
            <a:endParaRPr sz="1752" b="0" i="0" u="none" strike="noStrike" cap="none">
              <a:solidFill>
                <a:schemeClr val="dk1"/>
              </a:solidFill>
              <a:latin typeface="Sora"/>
              <a:ea typeface="Sora"/>
              <a:cs typeface="Sora"/>
              <a:sym typeface="Sora"/>
            </a:endParaRPr>
          </a:p>
        </p:txBody>
      </p:sp>
      <p:sp>
        <p:nvSpPr>
          <p:cNvPr id="692" name="Google Shape;692;g3f2cbaa029f_0_110"/>
          <p:cNvSpPr txBox="1"/>
          <p:nvPr/>
        </p:nvSpPr>
        <p:spPr>
          <a:xfrm>
            <a:off x="678925" y="3596950"/>
            <a:ext cx="6719100" cy="361800"/>
          </a:xfrm>
          <a:prstGeom prst="rect">
            <a:avLst/>
          </a:prstGeom>
          <a:noFill/>
          <a:ln>
            <a:noFill/>
          </a:ln>
        </p:spPr>
        <p:txBody>
          <a:bodyPr spcFirstLastPara="1" wrap="square" lIns="81675" tIns="81675" rIns="81675" bIns="81675" anchor="t" anchorCtr="0">
            <a:noAutofit/>
          </a:bodyPr>
          <a:lstStyle/>
          <a:p>
            <a:pPr marL="0" marR="0" lvl="0" indent="0" algn="l" rtl="0">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How AI makes decisions.</a:t>
            </a:r>
            <a:endParaRPr sz="1752" b="0" i="0" u="none" strike="noStrike" cap="none">
              <a:solidFill>
                <a:schemeClr val="dk1"/>
              </a:solidFill>
              <a:latin typeface="Sora"/>
              <a:ea typeface="Sora"/>
              <a:cs typeface="Sora"/>
              <a:sym typeface="Sora"/>
            </a:endParaRPr>
          </a:p>
        </p:txBody>
      </p:sp>
      <p:sp>
        <p:nvSpPr>
          <p:cNvPr id="693" name="Google Shape;693;g3f2cbaa029f_0_110"/>
          <p:cNvSpPr/>
          <p:nvPr/>
        </p:nvSpPr>
        <p:spPr>
          <a:xfrm>
            <a:off x="531697" y="2500852"/>
            <a:ext cx="96000" cy="673500"/>
          </a:xfrm>
          <a:prstGeom prst="rect">
            <a:avLst/>
          </a:prstGeom>
          <a:solidFill>
            <a:srgbClr val="32CDD7"/>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
        <p:nvSpPr>
          <p:cNvPr id="694" name="Google Shape;694;g3f2cbaa029f_0_110"/>
          <p:cNvSpPr/>
          <p:nvPr/>
        </p:nvSpPr>
        <p:spPr>
          <a:xfrm>
            <a:off x="516200" y="4395058"/>
            <a:ext cx="96000" cy="624000"/>
          </a:xfrm>
          <a:prstGeom prst="rect">
            <a:avLst/>
          </a:prstGeom>
          <a:solidFill>
            <a:schemeClr val="accent4"/>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
        <p:nvSpPr>
          <p:cNvPr id="695" name="Google Shape;695;g3f2cbaa029f_0_110"/>
          <p:cNvSpPr/>
          <p:nvPr/>
        </p:nvSpPr>
        <p:spPr>
          <a:xfrm>
            <a:off x="531697" y="3472657"/>
            <a:ext cx="96000" cy="624000"/>
          </a:xfrm>
          <a:prstGeom prst="rect">
            <a:avLst/>
          </a:prstGeom>
          <a:solidFill>
            <a:srgbClr val="FF6B45"/>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
        <p:nvSpPr>
          <p:cNvPr id="696" name="Google Shape;696;g3f2cbaa029f_0_110"/>
          <p:cNvSpPr/>
          <p:nvPr/>
        </p:nvSpPr>
        <p:spPr>
          <a:xfrm>
            <a:off x="531697" y="5258121"/>
            <a:ext cx="96000" cy="624000"/>
          </a:xfrm>
          <a:prstGeom prst="rect">
            <a:avLst/>
          </a:prstGeom>
          <a:solidFill>
            <a:srgbClr val="7E2DFF"/>
          </a:solidFill>
          <a:ln w="14825" cap="flat" cmpd="sng">
            <a:solidFill>
              <a:srgbClr val="39C6E6">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
        <p:nvSpPr>
          <p:cNvPr id="697" name="Google Shape;697;g3f2cbaa029f_0_110"/>
          <p:cNvSpPr txBox="1"/>
          <p:nvPr/>
        </p:nvSpPr>
        <p:spPr>
          <a:xfrm>
            <a:off x="502925" y="1743013"/>
            <a:ext cx="11038800" cy="40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sz="1800">
                <a:solidFill>
                  <a:schemeClr val="dk1"/>
                </a:solidFill>
                <a:latin typeface="Sora"/>
                <a:ea typeface="Sora"/>
                <a:cs typeface="Sora"/>
                <a:sym typeface="Sora"/>
              </a:rPr>
              <a:t>It is about helping learners understand:</a:t>
            </a:r>
            <a:endParaRPr sz="1800">
              <a:solidFill>
                <a:schemeClr val="dk1"/>
              </a:solidFill>
              <a:latin typeface="Sora"/>
              <a:ea typeface="Sora"/>
              <a:cs typeface="Sora"/>
              <a:sym typeface="Sor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g3f63418f6d4_0_50"/>
          <p:cNvSpPr txBox="1"/>
          <p:nvPr/>
        </p:nvSpPr>
        <p:spPr>
          <a:xfrm>
            <a:off x="502930" y="685800"/>
            <a:ext cx="11688600" cy="461700"/>
          </a:xfrm>
          <a:prstGeom prst="rect">
            <a:avLst/>
          </a:prstGeom>
          <a:noFill/>
          <a:ln>
            <a:noFill/>
          </a:ln>
        </p:spPr>
        <p:txBody>
          <a:bodyPr spcFirstLastPara="1" wrap="square" lIns="0" tIns="0" rIns="91425" bIns="45700" anchor="t" anchorCtr="0">
            <a:spAutoFit/>
          </a:bodyPr>
          <a:lstStyle/>
          <a:p>
            <a:pPr marL="0" marR="0" lvl="0" indent="0" algn="l" rtl="0">
              <a:lnSpc>
                <a:spcPct val="90000"/>
              </a:lnSpc>
              <a:spcBef>
                <a:spcPts val="0"/>
              </a:spcBef>
              <a:spcAft>
                <a:spcPts val="0"/>
              </a:spcAft>
              <a:buClr>
                <a:srgbClr val="000000"/>
              </a:buClr>
              <a:buSzPts val="3000"/>
              <a:buFont typeface="Arial"/>
              <a:buNone/>
            </a:pPr>
            <a:r>
              <a:rPr lang="en-US" sz="3000" b="1">
                <a:solidFill>
                  <a:srgbClr val="111D26"/>
                </a:solidFill>
                <a:latin typeface="Sora"/>
                <a:ea typeface="Sora"/>
                <a:cs typeface="Sora"/>
                <a:sym typeface="Sora"/>
              </a:rPr>
              <a:t>Reinforcement Learning in Everyday Life</a:t>
            </a:r>
            <a:endParaRPr sz="1400" b="0" i="0" u="none" strike="noStrike" cap="none">
              <a:solidFill>
                <a:srgbClr val="000000"/>
              </a:solidFill>
              <a:latin typeface="Sora"/>
              <a:ea typeface="Sora"/>
              <a:cs typeface="Sora"/>
              <a:sym typeface="Sora"/>
            </a:endParaRPr>
          </a:p>
        </p:txBody>
      </p:sp>
      <p:sp>
        <p:nvSpPr>
          <p:cNvPr id="704" name="Google Shape;704;g3f63418f6d4_0_50"/>
          <p:cNvSpPr txBox="1"/>
          <p:nvPr/>
        </p:nvSpPr>
        <p:spPr>
          <a:xfrm>
            <a:off x="437875" y="1190625"/>
            <a:ext cx="10187700" cy="46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Examples include:</a:t>
            </a:r>
            <a:endParaRPr sz="1800">
              <a:solidFill>
                <a:schemeClr val="dk1"/>
              </a:solidFill>
              <a:latin typeface="Sora"/>
              <a:ea typeface="Sora"/>
              <a:cs typeface="Sora"/>
              <a:sym typeface="Sora"/>
            </a:endParaRPr>
          </a:p>
        </p:txBody>
      </p:sp>
      <p:sp>
        <p:nvSpPr>
          <p:cNvPr id="705" name="Google Shape;705;g3f63418f6d4_0_50"/>
          <p:cNvSpPr txBox="1"/>
          <p:nvPr/>
        </p:nvSpPr>
        <p:spPr>
          <a:xfrm>
            <a:off x="198988" y="4016138"/>
            <a:ext cx="2015700" cy="593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Learning</a:t>
            </a:r>
            <a:endParaRPr sz="1715">
              <a:solidFill>
                <a:schemeClr val="dk1"/>
              </a:solidFill>
              <a:latin typeface="Sora"/>
              <a:ea typeface="Sora"/>
              <a:cs typeface="Sora"/>
              <a:sym typeface="Sora"/>
            </a:endParaRPr>
          </a:p>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through rewards</a:t>
            </a:r>
            <a:endParaRPr sz="1715" b="0" i="0" u="none" strike="noStrike" cap="none">
              <a:solidFill>
                <a:schemeClr val="dk1"/>
              </a:solidFill>
              <a:latin typeface="Sora"/>
              <a:ea typeface="Sora"/>
              <a:cs typeface="Sora"/>
              <a:sym typeface="Sora"/>
            </a:endParaRPr>
          </a:p>
        </p:txBody>
      </p:sp>
      <p:pic>
        <p:nvPicPr>
          <p:cNvPr id="706" name="Google Shape;706;g3f63418f6d4_0_50"/>
          <p:cNvPicPr preferRelativeResize="0"/>
          <p:nvPr/>
        </p:nvPicPr>
        <p:blipFill>
          <a:blip r:embed="rId3">
            <a:alphaModFix/>
          </a:blip>
          <a:stretch>
            <a:fillRect/>
          </a:stretch>
        </p:blipFill>
        <p:spPr>
          <a:xfrm>
            <a:off x="503788" y="2314224"/>
            <a:ext cx="1406100" cy="1406077"/>
          </a:xfrm>
          <a:prstGeom prst="rect">
            <a:avLst/>
          </a:prstGeom>
          <a:noFill/>
          <a:ln>
            <a:noFill/>
          </a:ln>
        </p:spPr>
      </p:pic>
      <p:pic>
        <p:nvPicPr>
          <p:cNvPr id="707" name="Google Shape;707;g3f63418f6d4_0_50"/>
          <p:cNvPicPr preferRelativeResize="0"/>
          <p:nvPr/>
        </p:nvPicPr>
        <p:blipFill rotWithShape="1">
          <a:blip r:embed="rId4">
            <a:alphaModFix/>
          </a:blip>
          <a:srcRect l="16429" r="17219"/>
          <a:stretch/>
        </p:blipFill>
        <p:spPr>
          <a:xfrm>
            <a:off x="2893463" y="2310613"/>
            <a:ext cx="1516775" cy="1409700"/>
          </a:xfrm>
          <a:prstGeom prst="rect">
            <a:avLst/>
          </a:prstGeom>
          <a:noFill/>
          <a:ln>
            <a:noFill/>
          </a:ln>
        </p:spPr>
      </p:pic>
      <p:pic>
        <p:nvPicPr>
          <p:cNvPr id="708" name="Google Shape;708;g3f63418f6d4_0_50"/>
          <p:cNvPicPr preferRelativeResize="0"/>
          <p:nvPr/>
        </p:nvPicPr>
        <p:blipFill>
          <a:blip r:embed="rId5">
            <a:alphaModFix/>
          </a:blip>
          <a:stretch>
            <a:fillRect/>
          </a:stretch>
        </p:blipFill>
        <p:spPr>
          <a:xfrm>
            <a:off x="5393808" y="2312407"/>
            <a:ext cx="1406100" cy="1406100"/>
          </a:xfrm>
          <a:prstGeom prst="rect">
            <a:avLst/>
          </a:prstGeom>
          <a:noFill/>
          <a:ln>
            <a:noFill/>
          </a:ln>
        </p:spPr>
      </p:pic>
      <p:pic>
        <p:nvPicPr>
          <p:cNvPr id="709" name="Google Shape;709;g3f63418f6d4_0_50"/>
          <p:cNvPicPr preferRelativeResize="0"/>
          <p:nvPr/>
        </p:nvPicPr>
        <p:blipFill>
          <a:blip r:embed="rId6">
            <a:alphaModFix/>
          </a:blip>
          <a:stretch>
            <a:fillRect/>
          </a:stretch>
        </p:blipFill>
        <p:spPr>
          <a:xfrm>
            <a:off x="7783487" y="2248163"/>
            <a:ext cx="1406100" cy="1406100"/>
          </a:xfrm>
          <a:prstGeom prst="rect">
            <a:avLst/>
          </a:prstGeom>
          <a:noFill/>
          <a:ln>
            <a:noFill/>
          </a:ln>
        </p:spPr>
      </p:pic>
      <p:pic>
        <p:nvPicPr>
          <p:cNvPr id="710" name="Google Shape;710;g3f63418f6d4_0_50"/>
          <p:cNvPicPr preferRelativeResize="0"/>
          <p:nvPr/>
        </p:nvPicPr>
        <p:blipFill>
          <a:blip r:embed="rId7">
            <a:alphaModFix/>
          </a:blip>
          <a:stretch>
            <a:fillRect/>
          </a:stretch>
        </p:blipFill>
        <p:spPr>
          <a:xfrm>
            <a:off x="10173162" y="2325225"/>
            <a:ext cx="1758597" cy="1409697"/>
          </a:xfrm>
          <a:prstGeom prst="rect">
            <a:avLst/>
          </a:prstGeom>
          <a:noFill/>
          <a:ln>
            <a:noFill/>
          </a:ln>
        </p:spPr>
      </p:pic>
      <p:sp>
        <p:nvSpPr>
          <p:cNvPr id="711" name="Google Shape;711;g3f63418f6d4_0_50"/>
          <p:cNvSpPr txBox="1"/>
          <p:nvPr/>
        </p:nvSpPr>
        <p:spPr>
          <a:xfrm>
            <a:off x="2643988" y="4016138"/>
            <a:ext cx="2015700" cy="593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Video game scoring</a:t>
            </a:r>
            <a:endParaRPr sz="1715" b="0" i="0" u="none" strike="noStrike" cap="none">
              <a:solidFill>
                <a:schemeClr val="dk1"/>
              </a:solidFill>
              <a:latin typeface="Sora"/>
              <a:ea typeface="Sora"/>
              <a:cs typeface="Sora"/>
              <a:sym typeface="Sora"/>
            </a:endParaRPr>
          </a:p>
        </p:txBody>
      </p:sp>
      <p:sp>
        <p:nvSpPr>
          <p:cNvPr id="712" name="Google Shape;712;g3f63418f6d4_0_50"/>
          <p:cNvSpPr txBox="1"/>
          <p:nvPr/>
        </p:nvSpPr>
        <p:spPr>
          <a:xfrm>
            <a:off x="5088988" y="4016138"/>
            <a:ext cx="2015700" cy="593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Traffic navigation</a:t>
            </a:r>
            <a:endParaRPr sz="1715" b="0" i="0" u="none" strike="noStrike" cap="none">
              <a:solidFill>
                <a:schemeClr val="dk1"/>
              </a:solidFill>
              <a:latin typeface="Sora"/>
              <a:ea typeface="Sora"/>
              <a:cs typeface="Sora"/>
              <a:sym typeface="Sora"/>
            </a:endParaRPr>
          </a:p>
        </p:txBody>
      </p:sp>
      <p:sp>
        <p:nvSpPr>
          <p:cNvPr id="713" name="Google Shape;713;g3f63418f6d4_0_50"/>
          <p:cNvSpPr txBox="1"/>
          <p:nvPr/>
        </p:nvSpPr>
        <p:spPr>
          <a:xfrm>
            <a:off x="7424388" y="4016138"/>
            <a:ext cx="2124300" cy="593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Recommendation</a:t>
            </a:r>
            <a:endParaRPr sz="1715">
              <a:solidFill>
                <a:schemeClr val="dk1"/>
              </a:solidFill>
              <a:latin typeface="Sora"/>
              <a:ea typeface="Sora"/>
              <a:cs typeface="Sora"/>
              <a:sym typeface="Sora"/>
            </a:endParaRPr>
          </a:p>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systems</a:t>
            </a:r>
            <a:endParaRPr sz="1715">
              <a:solidFill>
                <a:schemeClr val="dk1"/>
              </a:solidFill>
              <a:latin typeface="Sora"/>
              <a:ea typeface="Sora"/>
              <a:cs typeface="Sora"/>
              <a:sym typeface="Sora"/>
            </a:endParaRPr>
          </a:p>
        </p:txBody>
      </p:sp>
      <p:sp>
        <p:nvSpPr>
          <p:cNvPr id="714" name="Google Shape;714;g3f63418f6d4_0_50"/>
          <p:cNvSpPr txBox="1"/>
          <p:nvPr/>
        </p:nvSpPr>
        <p:spPr>
          <a:xfrm>
            <a:off x="9868388" y="4016138"/>
            <a:ext cx="2124300" cy="593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Classroom reward systems</a:t>
            </a:r>
            <a:endParaRPr sz="1715">
              <a:solidFill>
                <a:schemeClr val="dk1"/>
              </a:solidFill>
              <a:latin typeface="Sora"/>
              <a:ea typeface="Sora"/>
              <a:cs typeface="Sora"/>
              <a:sym typeface="Sora"/>
            </a:endParaRPr>
          </a:p>
        </p:txBody>
      </p:sp>
      <p:sp>
        <p:nvSpPr>
          <p:cNvPr id="715" name="Google Shape;715;g3f63418f6d4_0_50"/>
          <p:cNvSpPr txBox="1"/>
          <p:nvPr/>
        </p:nvSpPr>
        <p:spPr>
          <a:xfrm>
            <a:off x="437875" y="5414000"/>
            <a:ext cx="10187700" cy="46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AI learns through feedback, just as humans learn through experience. </a:t>
            </a:r>
            <a:endParaRPr sz="1800">
              <a:solidFill>
                <a:schemeClr val="dk1"/>
              </a:solidFill>
              <a:latin typeface="Sora"/>
              <a:ea typeface="Sora"/>
              <a:cs typeface="Sora"/>
              <a:sym typeface="Sora"/>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g3f987c9b991_0_71"/>
          <p:cNvSpPr txBox="1"/>
          <p:nvPr/>
        </p:nvSpPr>
        <p:spPr>
          <a:xfrm>
            <a:off x="502930" y="685800"/>
            <a:ext cx="11688600" cy="461700"/>
          </a:xfrm>
          <a:prstGeom prst="rect">
            <a:avLst/>
          </a:prstGeom>
          <a:noFill/>
          <a:ln>
            <a:noFill/>
          </a:ln>
        </p:spPr>
        <p:txBody>
          <a:bodyPr spcFirstLastPara="1" wrap="square" lIns="0" tIns="0" rIns="91425" bIns="45700" anchor="t" anchorCtr="0">
            <a:spAutoFit/>
          </a:bodyPr>
          <a:lstStyle/>
          <a:p>
            <a:pPr marL="0" marR="0" lvl="0" indent="0" algn="l" rtl="0">
              <a:lnSpc>
                <a:spcPct val="90000"/>
              </a:lnSpc>
              <a:spcBef>
                <a:spcPts val="0"/>
              </a:spcBef>
              <a:spcAft>
                <a:spcPts val="0"/>
              </a:spcAft>
              <a:buClr>
                <a:srgbClr val="000000"/>
              </a:buClr>
              <a:buSzPts val="3000"/>
              <a:buFont typeface="Arial"/>
              <a:buNone/>
            </a:pPr>
            <a:r>
              <a:rPr lang="en-US" sz="3000" b="1">
                <a:solidFill>
                  <a:srgbClr val="111D26"/>
                </a:solidFill>
                <a:latin typeface="Sora"/>
                <a:ea typeface="Sora"/>
                <a:cs typeface="Sora"/>
                <a:sym typeface="Sora"/>
              </a:rPr>
              <a:t>Exploring AI Learning Resources</a:t>
            </a:r>
            <a:endParaRPr sz="1400" b="0" i="0" u="none" strike="noStrike" cap="none">
              <a:solidFill>
                <a:srgbClr val="000000"/>
              </a:solidFill>
              <a:latin typeface="Sora"/>
              <a:ea typeface="Sora"/>
              <a:cs typeface="Sora"/>
              <a:sym typeface="Sora"/>
            </a:endParaRPr>
          </a:p>
        </p:txBody>
      </p:sp>
      <p:sp>
        <p:nvSpPr>
          <p:cNvPr id="722" name="Google Shape;722;g3f987c9b991_0_71"/>
          <p:cNvSpPr txBox="1"/>
          <p:nvPr/>
        </p:nvSpPr>
        <p:spPr>
          <a:xfrm>
            <a:off x="437875" y="1190625"/>
            <a:ext cx="10187700" cy="46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Useful resources:</a:t>
            </a:r>
            <a:endParaRPr sz="1800">
              <a:solidFill>
                <a:schemeClr val="dk1"/>
              </a:solidFill>
              <a:latin typeface="Sora"/>
              <a:ea typeface="Sora"/>
              <a:cs typeface="Sora"/>
              <a:sym typeface="Sora"/>
            </a:endParaRPr>
          </a:p>
        </p:txBody>
      </p:sp>
      <p:sp>
        <p:nvSpPr>
          <p:cNvPr id="723" name="Google Shape;723;g3f987c9b991_0_71"/>
          <p:cNvSpPr txBox="1"/>
          <p:nvPr/>
        </p:nvSpPr>
        <p:spPr>
          <a:xfrm>
            <a:off x="184613" y="4171650"/>
            <a:ext cx="1492800" cy="3999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Suno AI</a:t>
            </a:r>
            <a:endParaRPr sz="1715" b="0" i="0" u="none" strike="noStrike" cap="none">
              <a:solidFill>
                <a:schemeClr val="dk1"/>
              </a:solidFill>
              <a:latin typeface="Sora"/>
              <a:ea typeface="Sora"/>
              <a:cs typeface="Sora"/>
              <a:sym typeface="Sora"/>
            </a:endParaRPr>
          </a:p>
        </p:txBody>
      </p:sp>
      <p:sp>
        <p:nvSpPr>
          <p:cNvPr id="724" name="Google Shape;724;g3f987c9b991_0_71"/>
          <p:cNvSpPr txBox="1"/>
          <p:nvPr/>
        </p:nvSpPr>
        <p:spPr>
          <a:xfrm>
            <a:off x="1962413" y="4140750"/>
            <a:ext cx="1783500" cy="461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Google Flow</a:t>
            </a:r>
            <a:endParaRPr sz="1715" b="0" i="0" u="none" strike="noStrike" cap="none">
              <a:solidFill>
                <a:schemeClr val="dk1"/>
              </a:solidFill>
              <a:latin typeface="Sora"/>
              <a:ea typeface="Sora"/>
              <a:cs typeface="Sora"/>
              <a:sym typeface="Sora"/>
            </a:endParaRPr>
          </a:p>
        </p:txBody>
      </p:sp>
      <p:sp>
        <p:nvSpPr>
          <p:cNvPr id="725" name="Google Shape;725;g3f987c9b991_0_71"/>
          <p:cNvSpPr txBox="1"/>
          <p:nvPr/>
        </p:nvSpPr>
        <p:spPr>
          <a:xfrm>
            <a:off x="3885561" y="4171650"/>
            <a:ext cx="1783500" cy="593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Raspberry Pi</a:t>
            </a:r>
            <a:endParaRPr sz="1715">
              <a:solidFill>
                <a:schemeClr val="dk1"/>
              </a:solidFill>
              <a:latin typeface="Sora"/>
              <a:ea typeface="Sora"/>
              <a:cs typeface="Sora"/>
              <a:sym typeface="Sora"/>
            </a:endParaRPr>
          </a:p>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Foundation</a:t>
            </a:r>
            <a:endParaRPr sz="1715">
              <a:solidFill>
                <a:schemeClr val="dk1"/>
              </a:solidFill>
              <a:latin typeface="Sora"/>
              <a:ea typeface="Sora"/>
              <a:cs typeface="Sora"/>
              <a:sym typeface="Sora"/>
            </a:endParaRPr>
          </a:p>
        </p:txBody>
      </p:sp>
      <p:sp>
        <p:nvSpPr>
          <p:cNvPr id="726" name="Google Shape;726;g3f987c9b991_0_71"/>
          <p:cNvSpPr txBox="1"/>
          <p:nvPr/>
        </p:nvSpPr>
        <p:spPr>
          <a:xfrm>
            <a:off x="5886088" y="4171650"/>
            <a:ext cx="2285400" cy="5937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MIT RAISE</a:t>
            </a:r>
            <a:endParaRPr sz="1715">
              <a:solidFill>
                <a:schemeClr val="dk1"/>
              </a:solidFill>
              <a:latin typeface="Sora"/>
              <a:ea typeface="Sora"/>
              <a:cs typeface="Sora"/>
              <a:sym typeface="Sora"/>
            </a:endParaRPr>
          </a:p>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(DAILy Curriculum)</a:t>
            </a:r>
            <a:endParaRPr sz="1715">
              <a:solidFill>
                <a:schemeClr val="dk1"/>
              </a:solidFill>
              <a:latin typeface="Sora"/>
              <a:ea typeface="Sora"/>
              <a:cs typeface="Sora"/>
              <a:sym typeface="Sora"/>
            </a:endParaRPr>
          </a:p>
        </p:txBody>
      </p:sp>
      <p:sp>
        <p:nvSpPr>
          <p:cNvPr id="727" name="Google Shape;727;g3f987c9b991_0_71"/>
          <p:cNvSpPr txBox="1"/>
          <p:nvPr/>
        </p:nvSpPr>
        <p:spPr>
          <a:xfrm>
            <a:off x="8532513" y="4171650"/>
            <a:ext cx="1406100" cy="3999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ISTE</a:t>
            </a:r>
            <a:endParaRPr sz="1715">
              <a:solidFill>
                <a:schemeClr val="dk1"/>
              </a:solidFill>
              <a:latin typeface="Sora"/>
              <a:ea typeface="Sora"/>
              <a:cs typeface="Sora"/>
              <a:sym typeface="Sora"/>
            </a:endParaRPr>
          </a:p>
        </p:txBody>
      </p:sp>
      <p:pic>
        <p:nvPicPr>
          <p:cNvPr id="728" name="Google Shape;728;g3f987c9b991_0_71"/>
          <p:cNvPicPr preferRelativeResize="0"/>
          <p:nvPr/>
        </p:nvPicPr>
        <p:blipFill>
          <a:blip r:embed="rId3">
            <a:alphaModFix/>
          </a:blip>
          <a:stretch>
            <a:fillRect/>
          </a:stretch>
        </p:blipFill>
        <p:spPr>
          <a:xfrm>
            <a:off x="227962" y="2402700"/>
            <a:ext cx="1406100" cy="1406100"/>
          </a:xfrm>
          <a:prstGeom prst="rect">
            <a:avLst/>
          </a:prstGeom>
          <a:noFill/>
          <a:ln>
            <a:noFill/>
          </a:ln>
        </p:spPr>
      </p:pic>
      <p:pic>
        <p:nvPicPr>
          <p:cNvPr id="729" name="Google Shape;729;g3f987c9b991_0_71"/>
          <p:cNvPicPr preferRelativeResize="0"/>
          <p:nvPr/>
        </p:nvPicPr>
        <p:blipFill>
          <a:blip r:embed="rId4">
            <a:alphaModFix/>
          </a:blip>
          <a:stretch>
            <a:fillRect/>
          </a:stretch>
        </p:blipFill>
        <p:spPr>
          <a:xfrm>
            <a:off x="2151104" y="2402691"/>
            <a:ext cx="1406100" cy="1406117"/>
          </a:xfrm>
          <a:prstGeom prst="rect">
            <a:avLst/>
          </a:prstGeom>
          <a:noFill/>
          <a:ln>
            <a:noFill/>
          </a:ln>
        </p:spPr>
      </p:pic>
      <p:pic>
        <p:nvPicPr>
          <p:cNvPr id="730" name="Google Shape;730;g3f987c9b991_0_71"/>
          <p:cNvPicPr preferRelativeResize="0"/>
          <p:nvPr/>
        </p:nvPicPr>
        <p:blipFill>
          <a:blip r:embed="rId5">
            <a:alphaModFix/>
          </a:blip>
          <a:stretch>
            <a:fillRect/>
          </a:stretch>
        </p:blipFill>
        <p:spPr>
          <a:xfrm>
            <a:off x="4074263" y="2469411"/>
            <a:ext cx="1406100" cy="1403126"/>
          </a:xfrm>
          <a:prstGeom prst="rect">
            <a:avLst/>
          </a:prstGeom>
          <a:noFill/>
          <a:ln>
            <a:noFill/>
          </a:ln>
        </p:spPr>
      </p:pic>
      <p:pic>
        <p:nvPicPr>
          <p:cNvPr id="731" name="Google Shape;731;g3f987c9b991_0_71"/>
          <p:cNvPicPr preferRelativeResize="0"/>
          <p:nvPr/>
        </p:nvPicPr>
        <p:blipFill>
          <a:blip r:embed="rId6">
            <a:alphaModFix/>
          </a:blip>
          <a:stretch>
            <a:fillRect/>
          </a:stretch>
        </p:blipFill>
        <p:spPr>
          <a:xfrm>
            <a:off x="6281688" y="2467927"/>
            <a:ext cx="1406100" cy="1406100"/>
          </a:xfrm>
          <a:prstGeom prst="rect">
            <a:avLst/>
          </a:prstGeom>
          <a:noFill/>
          <a:ln>
            <a:noFill/>
          </a:ln>
        </p:spPr>
      </p:pic>
      <p:pic>
        <p:nvPicPr>
          <p:cNvPr id="732" name="Google Shape;732;g3f987c9b991_0_71"/>
          <p:cNvPicPr preferRelativeResize="0"/>
          <p:nvPr/>
        </p:nvPicPr>
        <p:blipFill rotWithShape="1">
          <a:blip r:embed="rId7">
            <a:alphaModFix/>
          </a:blip>
          <a:srcRect l="19412" t="13625" r="22557" b="12367"/>
          <a:stretch/>
        </p:blipFill>
        <p:spPr>
          <a:xfrm>
            <a:off x="8388938" y="2435325"/>
            <a:ext cx="1593074" cy="1562150"/>
          </a:xfrm>
          <a:prstGeom prst="rect">
            <a:avLst/>
          </a:prstGeom>
          <a:noFill/>
          <a:ln>
            <a:noFill/>
          </a:ln>
        </p:spPr>
      </p:pic>
      <p:pic>
        <p:nvPicPr>
          <p:cNvPr id="733" name="Google Shape;733;g3f987c9b991_0_71"/>
          <p:cNvPicPr preferRelativeResize="0"/>
          <p:nvPr/>
        </p:nvPicPr>
        <p:blipFill>
          <a:blip r:embed="rId8">
            <a:alphaModFix/>
          </a:blip>
          <a:stretch>
            <a:fillRect/>
          </a:stretch>
        </p:blipFill>
        <p:spPr>
          <a:xfrm>
            <a:off x="10412262" y="2513350"/>
            <a:ext cx="1406100" cy="1406100"/>
          </a:xfrm>
          <a:prstGeom prst="rect">
            <a:avLst/>
          </a:prstGeom>
          <a:noFill/>
          <a:ln>
            <a:noFill/>
          </a:ln>
        </p:spPr>
      </p:pic>
      <p:sp>
        <p:nvSpPr>
          <p:cNvPr id="734" name="Google Shape;734;g3f987c9b991_0_71"/>
          <p:cNvSpPr txBox="1"/>
          <p:nvPr/>
        </p:nvSpPr>
        <p:spPr>
          <a:xfrm>
            <a:off x="10223563" y="4171650"/>
            <a:ext cx="1783500" cy="399900"/>
          </a:xfrm>
          <a:prstGeom prst="rect">
            <a:avLst/>
          </a:prstGeom>
          <a:noFill/>
          <a:ln>
            <a:noFill/>
          </a:ln>
        </p:spPr>
        <p:txBody>
          <a:bodyPr spcFirstLastPara="1" wrap="square" lIns="71875" tIns="71875" rIns="71875" bIns="71875" anchor="t" anchorCtr="0">
            <a:noAutofit/>
          </a:bodyPr>
          <a:lstStyle/>
          <a:p>
            <a:pPr marL="0" marR="0" lvl="0" indent="0" algn="ctr" rtl="0">
              <a:lnSpc>
                <a:spcPct val="100000"/>
              </a:lnSpc>
              <a:spcBef>
                <a:spcPts val="0"/>
              </a:spcBef>
              <a:spcAft>
                <a:spcPts val="0"/>
              </a:spcAft>
              <a:buClr>
                <a:srgbClr val="000000"/>
              </a:buClr>
              <a:buSzPts val="1101"/>
              <a:buFont typeface="Arial"/>
              <a:buNone/>
            </a:pPr>
            <a:r>
              <a:rPr lang="en-US" sz="1715">
                <a:solidFill>
                  <a:schemeClr val="dk1"/>
                </a:solidFill>
                <a:latin typeface="Sora"/>
                <a:ea typeface="Sora"/>
                <a:cs typeface="Sora"/>
                <a:sym typeface="Sora"/>
              </a:rPr>
              <a:t>AI Unplugged</a:t>
            </a:r>
            <a:endParaRPr sz="1715">
              <a:solidFill>
                <a:schemeClr val="dk1"/>
              </a:solidFill>
              <a:latin typeface="Sora"/>
              <a:ea typeface="Sora"/>
              <a:cs typeface="Sora"/>
              <a:sym typeface="Sor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9"/>
        <p:cNvGrpSpPr/>
        <p:nvPr/>
      </p:nvGrpSpPr>
      <p:grpSpPr>
        <a:xfrm>
          <a:off x="0" y="0"/>
          <a:ext cx="0" cy="0"/>
          <a:chOff x="0" y="0"/>
          <a:chExt cx="0" cy="0"/>
        </a:xfrm>
      </p:grpSpPr>
      <p:sp>
        <p:nvSpPr>
          <p:cNvPr id="740" name="Google Shape;740;g3f94e90e0e6_0_470"/>
          <p:cNvSpPr txBox="1"/>
          <p:nvPr/>
        </p:nvSpPr>
        <p:spPr>
          <a:xfrm>
            <a:off x="516200" y="444500"/>
            <a:ext cx="10729500" cy="7695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0"/>
              </a:spcAft>
              <a:buClr>
                <a:schemeClr val="dk1"/>
              </a:buClr>
              <a:buSzPts val="1100"/>
              <a:buFont typeface="Arial"/>
              <a:buNone/>
            </a:pPr>
            <a:r>
              <a:rPr lang="en-US" sz="4700" b="1">
                <a:solidFill>
                  <a:schemeClr val="dk1"/>
                </a:solidFill>
                <a:latin typeface="Sora"/>
                <a:ea typeface="Sora"/>
                <a:cs typeface="Sora"/>
                <a:sym typeface="Sora"/>
              </a:rPr>
              <a:t>Key Takeaways</a:t>
            </a:r>
            <a:endParaRPr sz="6400" b="1" i="0" u="none" strike="noStrike" cap="none">
              <a:solidFill>
                <a:schemeClr val="dk1"/>
              </a:solidFill>
              <a:latin typeface="Sora"/>
              <a:ea typeface="Sora"/>
              <a:cs typeface="Sora"/>
              <a:sym typeface="Sora"/>
            </a:endParaRPr>
          </a:p>
        </p:txBody>
      </p:sp>
      <p:sp>
        <p:nvSpPr>
          <p:cNvPr id="741" name="Google Shape;741;g3f94e90e0e6_0_470"/>
          <p:cNvSpPr txBox="1"/>
          <p:nvPr/>
        </p:nvSpPr>
        <p:spPr>
          <a:xfrm>
            <a:off x="666350" y="1932625"/>
            <a:ext cx="6365700" cy="361800"/>
          </a:xfrm>
          <a:prstGeom prst="rect">
            <a:avLst/>
          </a:prstGeom>
          <a:noFill/>
          <a:ln>
            <a:noFill/>
          </a:ln>
        </p:spPr>
        <p:txBody>
          <a:bodyPr spcFirstLastPara="1" wrap="square" lIns="81675" tIns="81675" rIns="81675" bIns="8167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752">
                <a:solidFill>
                  <a:schemeClr val="dk1"/>
                </a:solidFill>
                <a:latin typeface="Sora"/>
                <a:ea typeface="Sora"/>
                <a:cs typeface="Sora"/>
                <a:sym typeface="Sora"/>
              </a:rPr>
              <a:t>AI concepts can be taught without computers.</a:t>
            </a:r>
            <a:endParaRPr sz="1752">
              <a:solidFill>
                <a:schemeClr val="dk1"/>
              </a:solidFill>
              <a:latin typeface="Sora"/>
              <a:ea typeface="Sora"/>
              <a:cs typeface="Sora"/>
              <a:sym typeface="Sora"/>
            </a:endParaRPr>
          </a:p>
          <a:p>
            <a:pPr marL="0" marR="0" lvl="0" indent="0" algn="l" rtl="0">
              <a:lnSpc>
                <a:spcPct val="100000"/>
              </a:lnSpc>
              <a:spcBef>
                <a:spcPts val="1200"/>
              </a:spcBef>
              <a:spcAft>
                <a:spcPts val="0"/>
              </a:spcAft>
              <a:buClr>
                <a:srgbClr val="000000"/>
              </a:buClr>
              <a:buSzPts val="1752"/>
              <a:buFont typeface="Arial"/>
              <a:buNone/>
            </a:pPr>
            <a:endParaRPr sz="1752">
              <a:solidFill>
                <a:schemeClr val="dk1"/>
              </a:solidFill>
              <a:latin typeface="Sora"/>
              <a:ea typeface="Sora"/>
              <a:cs typeface="Sora"/>
              <a:sym typeface="Sora"/>
            </a:endParaRPr>
          </a:p>
        </p:txBody>
      </p:sp>
      <p:sp>
        <p:nvSpPr>
          <p:cNvPr id="742" name="Google Shape;742;g3f94e90e0e6_0_470"/>
          <p:cNvSpPr txBox="1"/>
          <p:nvPr/>
        </p:nvSpPr>
        <p:spPr>
          <a:xfrm>
            <a:off x="692975" y="3633900"/>
            <a:ext cx="9784800" cy="361800"/>
          </a:xfrm>
          <a:prstGeom prst="rect">
            <a:avLst/>
          </a:prstGeom>
          <a:noFill/>
          <a:ln>
            <a:noFill/>
          </a:ln>
        </p:spPr>
        <p:txBody>
          <a:bodyPr spcFirstLastPara="1" wrap="square" lIns="81675" tIns="81675" rIns="81675" bIns="81675" anchor="t" anchorCtr="0">
            <a:noAutofit/>
          </a:bodyPr>
          <a:lstStyle/>
          <a:p>
            <a:pPr marL="0" marR="0" lvl="0" indent="0" algn="l" rtl="0">
              <a:lnSpc>
                <a:spcPct val="100000"/>
              </a:lnSpc>
              <a:spcBef>
                <a:spcPts val="1200"/>
              </a:spcBef>
              <a:spcAft>
                <a:spcPts val="0"/>
              </a:spcAft>
              <a:buClr>
                <a:srgbClr val="000000"/>
              </a:buClr>
              <a:buSzPts val="1752"/>
              <a:buFont typeface="Arial"/>
              <a:buNone/>
            </a:pPr>
            <a:r>
              <a:rPr lang="en-US" sz="1752">
                <a:solidFill>
                  <a:schemeClr val="dk1"/>
                </a:solidFill>
                <a:latin typeface="Sora"/>
                <a:ea typeface="Sora"/>
                <a:cs typeface="Sora"/>
                <a:sym typeface="Sora"/>
              </a:rPr>
              <a:t>Learning materials should focus on understanding. </a:t>
            </a:r>
            <a:endParaRPr sz="1752" b="0" i="0" u="none" strike="noStrike" cap="none">
              <a:solidFill>
                <a:schemeClr val="dk1"/>
              </a:solidFill>
              <a:latin typeface="Sora"/>
              <a:ea typeface="Sora"/>
              <a:cs typeface="Sora"/>
              <a:sym typeface="Sora"/>
            </a:endParaRPr>
          </a:p>
        </p:txBody>
      </p:sp>
      <p:sp>
        <p:nvSpPr>
          <p:cNvPr id="743" name="Google Shape;743;g3f94e90e0e6_0_470"/>
          <p:cNvSpPr txBox="1"/>
          <p:nvPr/>
        </p:nvSpPr>
        <p:spPr>
          <a:xfrm>
            <a:off x="666325" y="4422450"/>
            <a:ext cx="9811500" cy="361800"/>
          </a:xfrm>
          <a:prstGeom prst="rect">
            <a:avLst/>
          </a:prstGeom>
          <a:noFill/>
          <a:ln>
            <a:noFill/>
          </a:ln>
        </p:spPr>
        <p:txBody>
          <a:bodyPr spcFirstLastPara="1" wrap="square" lIns="81675" tIns="81675" rIns="81675" bIns="81675" anchor="t" anchorCtr="0">
            <a:noAutofit/>
          </a:bodyPr>
          <a:lstStyle/>
          <a:p>
            <a:pPr marL="0" marR="0" lvl="0" indent="0" algn="l" rtl="0">
              <a:lnSpc>
                <a:spcPct val="115000"/>
              </a:lnSpc>
              <a:spcBef>
                <a:spcPts val="1200"/>
              </a:spcBef>
              <a:spcAft>
                <a:spcPts val="1200"/>
              </a:spcAft>
              <a:buClr>
                <a:srgbClr val="000000"/>
              </a:buClr>
              <a:buSzPts val="1752"/>
              <a:buFont typeface="Arial"/>
              <a:buNone/>
            </a:pPr>
            <a:r>
              <a:rPr lang="en-US" sz="1752">
                <a:solidFill>
                  <a:schemeClr val="dk1"/>
                </a:solidFill>
                <a:latin typeface="Sora"/>
                <a:ea typeface="Sora"/>
                <a:cs typeface="Sora"/>
                <a:sym typeface="Sora"/>
              </a:rPr>
              <a:t>Good AI education develops curiosity, creativity, and critical thinking.</a:t>
            </a:r>
            <a:endParaRPr sz="1752" i="0" u="none" strike="noStrike" cap="none">
              <a:solidFill>
                <a:schemeClr val="dk1"/>
              </a:solidFill>
              <a:latin typeface="Sora"/>
              <a:ea typeface="Sora"/>
              <a:cs typeface="Sora"/>
              <a:sym typeface="Sora"/>
            </a:endParaRPr>
          </a:p>
        </p:txBody>
      </p:sp>
      <p:sp>
        <p:nvSpPr>
          <p:cNvPr id="744" name="Google Shape;744;g3f94e90e0e6_0_470"/>
          <p:cNvSpPr txBox="1"/>
          <p:nvPr/>
        </p:nvSpPr>
        <p:spPr>
          <a:xfrm>
            <a:off x="663437" y="2754213"/>
            <a:ext cx="5851500" cy="361800"/>
          </a:xfrm>
          <a:prstGeom prst="rect">
            <a:avLst/>
          </a:prstGeom>
          <a:noFill/>
          <a:ln>
            <a:noFill/>
          </a:ln>
        </p:spPr>
        <p:txBody>
          <a:bodyPr spcFirstLastPara="1" wrap="square" lIns="81675" tIns="81675" rIns="81675" bIns="81675" anchor="t" anchorCtr="0">
            <a:noAutofit/>
          </a:bodyPr>
          <a:lstStyle/>
          <a:p>
            <a:pPr marL="0" marR="0" lvl="0" indent="0" algn="l" rtl="0">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Games and activities simplify complex ideas. </a:t>
            </a:r>
            <a:endParaRPr sz="1752" b="0" i="0" u="none" strike="noStrike" cap="none">
              <a:solidFill>
                <a:schemeClr val="dk1"/>
              </a:solidFill>
              <a:latin typeface="Sora"/>
              <a:ea typeface="Sora"/>
              <a:cs typeface="Sora"/>
              <a:sym typeface="Sora"/>
            </a:endParaRPr>
          </a:p>
        </p:txBody>
      </p:sp>
      <p:sp>
        <p:nvSpPr>
          <p:cNvPr id="745" name="Google Shape;745;g3f94e90e0e6_0_470"/>
          <p:cNvSpPr/>
          <p:nvPr/>
        </p:nvSpPr>
        <p:spPr>
          <a:xfrm>
            <a:off x="519097" y="1756752"/>
            <a:ext cx="96000" cy="673500"/>
          </a:xfrm>
          <a:prstGeom prst="rect">
            <a:avLst/>
          </a:prstGeom>
          <a:solidFill>
            <a:srgbClr val="32CDD7"/>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
        <p:nvSpPr>
          <p:cNvPr id="746" name="Google Shape;746;g3f94e90e0e6_0_470"/>
          <p:cNvSpPr/>
          <p:nvPr/>
        </p:nvSpPr>
        <p:spPr>
          <a:xfrm>
            <a:off x="519100" y="3511775"/>
            <a:ext cx="96000" cy="624000"/>
          </a:xfrm>
          <a:prstGeom prst="rect">
            <a:avLst/>
          </a:prstGeom>
          <a:solidFill>
            <a:schemeClr val="accent4"/>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
        <p:nvSpPr>
          <p:cNvPr id="747" name="Google Shape;747;g3f94e90e0e6_0_470"/>
          <p:cNvSpPr/>
          <p:nvPr/>
        </p:nvSpPr>
        <p:spPr>
          <a:xfrm>
            <a:off x="516209" y="2629920"/>
            <a:ext cx="96000" cy="624000"/>
          </a:xfrm>
          <a:prstGeom prst="rect">
            <a:avLst/>
          </a:prstGeom>
          <a:solidFill>
            <a:srgbClr val="FF6B45"/>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
        <p:nvSpPr>
          <p:cNvPr id="748" name="Google Shape;748;g3f94e90e0e6_0_470"/>
          <p:cNvSpPr/>
          <p:nvPr/>
        </p:nvSpPr>
        <p:spPr>
          <a:xfrm>
            <a:off x="519097" y="4326771"/>
            <a:ext cx="96000" cy="624000"/>
          </a:xfrm>
          <a:prstGeom prst="rect">
            <a:avLst/>
          </a:prstGeom>
          <a:solidFill>
            <a:srgbClr val="7E2DFF"/>
          </a:solidFill>
          <a:ln w="14825" cap="flat" cmpd="sng">
            <a:solidFill>
              <a:srgbClr val="39C6E6">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b="0" i="0" u="none" strike="noStrike" cap="none">
              <a:solidFill>
                <a:srgbClr val="000000"/>
              </a:solidFill>
              <a:latin typeface="Sora"/>
              <a:ea typeface="Sora"/>
              <a:cs typeface="Sora"/>
              <a:sym typeface="Sor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3f834259caa_0_424"/>
          <p:cNvSpPr/>
          <p:nvPr/>
        </p:nvSpPr>
        <p:spPr>
          <a:xfrm>
            <a:off x="608075" y="443999"/>
            <a:ext cx="7955400" cy="747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11827"/>
              </a:buClr>
              <a:buSzPts val="3000"/>
              <a:buFont typeface="Arial"/>
              <a:buNone/>
            </a:pPr>
            <a:r>
              <a:rPr lang="en-US" sz="3000" b="1" i="0" u="none" strike="noStrike" cap="none">
                <a:solidFill>
                  <a:srgbClr val="111827"/>
                </a:solidFill>
                <a:latin typeface="Sora"/>
                <a:ea typeface="Sora"/>
                <a:cs typeface="Sora"/>
                <a:sym typeface="Sora"/>
              </a:rPr>
              <a:t>Learning Resources </a:t>
            </a:r>
            <a:endParaRPr sz="3000" b="0" i="0" u="none" strike="noStrike" cap="none">
              <a:solidFill>
                <a:srgbClr val="000000"/>
              </a:solidFill>
              <a:latin typeface="Sora"/>
              <a:ea typeface="Sora"/>
              <a:cs typeface="Sora"/>
              <a:sym typeface="Sora"/>
            </a:endParaRPr>
          </a:p>
        </p:txBody>
      </p:sp>
      <p:sp>
        <p:nvSpPr>
          <p:cNvPr id="755" name="Google Shape;755;g3f834259caa_0_424"/>
          <p:cNvSpPr/>
          <p:nvPr/>
        </p:nvSpPr>
        <p:spPr>
          <a:xfrm>
            <a:off x="594348" y="1172975"/>
            <a:ext cx="10241400" cy="41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536271"/>
              </a:buClr>
              <a:buSzPts val="1400"/>
              <a:buFont typeface="Arial"/>
              <a:buNone/>
            </a:pPr>
            <a:r>
              <a:rPr lang="en-US" sz="1600" b="0" i="0" u="none" strike="noStrike" cap="none">
                <a:solidFill>
                  <a:srgbClr val="434343"/>
                </a:solidFill>
                <a:latin typeface="Sora"/>
                <a:ea typeface="Sora"/>
                <a:cs typeface="Sora"/>
                <a:sym typeface="Sora"/>
              </a:rPr>
              <a:t>The learning doesn't stop when the session ends—these resources will help you keep building your skills.</a:t>
            </a:r>
            <a:endParaRPr sz="1600" b="0" i="0" u="none" strike="noStrike" cap="none">
              <a:solidFill>
                <a:srgbClr val="434343"/>
              </a:solidFill>
              <a:latin typeface="Sora"/>
              <a:ea typeface="Sora"/>
              <a:cs typeface="Sora"/>
              <a:sym typeface="Sora"/>
            </a:endParaRPr>
          </a:p>
        </p:txBody>
      </p:sp>
      <p:sp>
        <p:nvSpPr>
          <p:cNvPr id="756" name="Google Shape;756;g3f834259caa_0_424"/>
          <p:cNvSpPr/>
          <p:nvPr/>
        </p:nvSpPr>
        <p:spPr>
          <a:xfrm>
            <a:off x="680500" y="2355950"/>
            <a:ext cx="82200" cy="1251600"/>
          </a:xfrm>
          <a:prstGeom prst="rect">
            <a:avLst/>
          </a:prstGeom>
          <a:solidFill>
            <a:schemeClr val="accent2"/>
          </a:solidFill>
          <a:ln w="12700" cap="flat" cmpd="sng">
            <a:solidFill>
              <a:schemeClr val="accent2">
                <a:alpha val="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ra"/>
              <a:ea typeface="Sora"/>
              <a:cs typeface="Sora"/>
              <a:sym typeface="Sora"/>
            </a:endParaRPr>
          </a:p>
        </p:txBody>
      </p:sp>
      <p:sp>
        <p:nvSpPr>
          <p:cNvPr id="757" name="Google Shape;757;g3f834259caa_0_424"/>
          <p:cNvSpPr txBox="1"/>
          <p:nvPr/>
        </p:nvSpPr>
        <p:spPr>
          <a:xfrm>
            <a:off x="860525" y="2318948"/>
            <a:ext cx="5262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Sora"/>
                <a:ea typeface="Sora"/>
                <a:cs typeface="Sora"/>
                <a:sym typeface="Sora"/>
              </a:rPr>
              <a:t>Reading</a:t>
            </a:r>
            <a:endParaRPr sz="1400" b="1" i="0" u="none" strike="noStrike" cap="none">
              <a:solidFill>
                <a:srgbClr val="000000"/>
              </a:solidFill>
              <a:latin typeface="Sora"/>
              <a:ea typeface="Sora"/>
              <a:cs typeface="Sora"/>
              <a:sym typeface="Sora"/>
            </a:endParaRPr>
          </a:p>
        </p:txBody>
      </p:sp>
      <p:sp>
        <p:nvSpPr>
          <p:cNvPr id="758" name="Google Shape;758;g3f834259caa_0_424"/>
          <p:cNvSpPr txBox="1"/>
          <p:nvPr/>
        </p:nvSpPr>
        <p:spPr>
          <a:xfrm>
            <a:off x="860525" y="2642600"/>
            <a:ext cx="5842800" cy="98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u="sng">
                <a:solidFill>
                  <a:srgbClr val="1155CC"/>
                </a:solidFill>
                <a:latin typeface="Sora"/>
                <a:ea typeface="Sora"/>
                <a:cs typeface="Sora"/>
                <a:sym typeface="Sora"/>
                <a:hlinkClick r:id="rId3">
                  <a:extLst>
                    <a:ext uri="{A12FA001-AC4F-418D-AE19-62706E023703}">
                      <ahyp:hlinkClr xmlns:ahyp="http://schemas.microsoft.com/office/drawing/2018/hyperlinkcolor" val="tx"/>
                    </a:ext>
                  </a:extLst>
                </a:hlinkClick>
              </a:rPr>
              <a:t>Do you have some rope? The let’s teach about AI concepts</a:t>
            </a:r>
            <a:endParaRPr>
              <a:solidFill>
                <a:schemeClr val="dk1"/>
              </a:solidFill>
              <a:latin typeface="Sora"/>
              <a:ea typeface="Sora"/>
              <a:cs typeface="Sora"/>
              <a:sym typeface="Sora"/>
            </a:endParaRPr>
          </a:p>
          <a:p>
            <a:pPr marL="0" lvl="0" indent="0" algn="l" rtl="0">
              <a:lnSpc>
                <a:spcPct val="115000"/>
              </a:lnSpc>
              <a:spcBef>
                <a:spcPts val="0"/>
              </a:spcBef>
              <a:spcAft>
                <a:spcPts val="0"/>
              </a:spcAft>
              <a:buNone/>
            </a:pPr>
            <a:r>
              <a:rPr lang="en-US" u="sng">
                <a:solidFill>
                  <a:srgbClr val="1155CC"/>
                </a:solidFill>
                <a:latin typeface="Sora"/>
                <a:ea typeface="Sora"/>
                <a:cs typeface="Sora"/>
                <a:sym typeface="Sora"/>
                <a:hlinkClick r:id="rId4">
                  <a:extLst>
                    <a:ext uri="{A12FA001-AC4F-418D-AE19-62706E023703}">
                      <ahyp:hlinkClr xmlns:ahyp="http://schemas.microsoft.com/office/drawing/2018/hyperlinkcolor" val="tx"/>
                    </a:ext>
                  </a:extLst>
                </a:hlinkClick>
              </a:rPr>
              <a:t>The Developing AI literacy (DAILy) Curriculum</a:t>
            </a:r>
            <a:endParaRPr>
              <a:solidFill>
                <a:schemeClr val="dk1"/>
              </a:solidFill>
              <a:latin typeface="Sora"/>
              <a:ea typeface="Sora"/>
              <a:cs typeface="Sora"/>
              <a:sym typeface="Sora"/>
            </a:endParaRPr>
          </a:p>
          <a:p>
            <a:pPr marL="0" lvl="0" indent="0" algn="l" rtl="0">
              <a:lnSpc>
                <a:spcPct val="115000"/>
              </a:lnSpc>
              <a:spcBef>
                <a:spcPts val="0"/>
              </a:spcBef>
              <a:spcAft>
                <a:spcPts val="0"/>
              </a:spcAft>
              <a:buNone/>
            </a:pPr>
            <a:r>
              <a:rPr lang="en-US" u="sng">
                <a:solidFill>
                  <a:srgbClr val="1155CC"/>
                </a:solidFill>
                <a:latin typeface="Sora"/>
                <a:ea typeface="Sora"/>
                <a:cs typeface="Sora"/>
                <a:sym typeface="Sora"/>
                <a:hlinkClick r:id="rId5">
                  <a:extLst>
                    <a:ext uri="{A12FA001-AC4F-418D-AE19-62706E023703}">
                      <ahyp:hlinkClr xmlns:ahyp="http://schemas.microsoft.com/office/drawing/2018/hyperlinkcolor" val="tx"/>
                    </a:ext>
                  </a:extLst>
                </a:hlinkClick>
              </a:rPr>
              <a:t>3 Unplugged activities for teaching about AI</a:t>
            </a:r>
            <a:endParaRPr sz="1600">
              <a:latin typeface="Sora"/>
              <a:ea typeface="Sora"/>
              <a:cs typeface="Sora"/>
              <a:sym typeface="Sora"/>
            </a:endParaRPr>
          </a:p>
        </p:txBody>
      </p:sp>
      <p:sp>
        <p:nvSpPr>
          <p:cNvPr id="759" name="Google Shape;759;g3f834259caa_0_424"/>
          <p:cNvSpPr/>
          <p:nvPr/>
        </p:nvSpPr>
        <p:spPr>
          <a:xfrm>
            <a:off x="680500" y="4195400"/>
            <a:ext cx="82200" cy="821700"/>
          </a:xfrm>
          <a:prstGeom prst="rect">
            <a:avLst/>
          </a:prstGeom>
          <a:solidFill>
            <a:schemeClr val="accent6"/>
          </a:solidFill>
          <a:ln w="12700" cap="flat" cmpd="sng">
            <a:solidFill>
              <a:schemeClr val="accent2">
                <a:alpha val="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ra"/>
              <a:ea typeface="Sora"/>
              <a:cs typeface="Sora"/>
              <a:sym typeface="Sora"/>
            </a:endParaRPr>
          </a:p>
        </p:txBody>
      </p:sp>
      <p:sp>
        <p:nvSpPr>
          <p:cNvPr id="760" name="Google Shape;760;g3f834259caa_0_424"/>
          <p:cNvSpPr txBox="1"/>
          <p:nvPr/>
        </p:nvSpPr>
        <p:spPr>
          <a:xfrm>
            <a:off x="860525" y="4120423"/>
            <a:ext cx="5262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b="1">
                <a:latin typeface="Sora"/>
                <a:ea typeface="Sora"/>
                <a:cs typeface="Sora"/>
                <a:sym typeface="Sora"/>
              </a:rPr>
              <a:t>Tools</a:t>
            </a:r>
            <a:endParaRPr sz="1400" b="1" i="0" u="none" strike="noStrike" cap="none">
              <a:solidFill>
                <a:srgbClr val="000000"/>
              </a:solidFill>
              <a:latin typeface="Sora"/>
              <a:ea typeface="Sora"/>
              <a:cs typeface="Sora"/>
              <a:sym typeface="Sora"/>
            </a:endParaRPr>
          </a:p>
        </p:txBody>
      </p:sp>
      <p:sp>
        <p:nvSpPr>
          <p:cNvPr id="761" name="Google Shape;761;g3f834259caa_0_424"/>
          <p:cNvSpPr txBox="1"/>
          <p:nvPr/>
        </p:nvSpPr>
        <p:spPr>
          <a:xfrm>
            <a:off x="860525" y="4444075"/>
            <a:ext cx="5842800" cy="648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300" u="sng">
                <a:solidFill>
                  <a:srgbClr val="1155CC"/>
                </a:solidFill>
                <a:latin typeface="Sora"/>
                <a:ea typeface="Sora"/>
                <a:cs typeface="Sora"/>
                <a:sym typeface="Sora"/>
                <a:hlinkClick r:id="rId6">
                  <a:extLst>
                    <a:ext uri="{A12FA001-AC4F-418D-AE19-62706E023703}">
                      <ahyp:hlinkClr xmlns:ahyp="http://schemas.microsoft.com/office/drawing/2018/hyperlinkcolor" val="tx"/>
                    </a:ext>
                  </a:extLst>
                </a:hlinkClick>
              </a:rPr>
              <a:t>Suno.ai</a:t>
            </a:r>
            <a:endParaRPr sz="1300" u="sng">
              <a:solidFill>
                <a:srgbClr val="1155CC"/>
              </a:solidFill>
              <a:latin typeface="Sora"/>
              <a:ea typeface="Sora"/>
              <a:cs typeface="Sora"/>
              <a:sym typeface="Sora"/>
            </a:endParaRPr>
          </a:p>
          <a:p>
            <a:pPr marL="0" lvl="0" indent="0" algn="l" rtl="0">
              <a:lnSpc>
                <a:spcPct val="115000"/>
              </a:lnSpc>
              <a:spcBef>
                <a:spcPts val="0"/>
              </a:spcBef>
              <a:spcAft>
                <a:spcPts val="0"/>
              </a:spcAft>
              <a:buNone/>
            </a:pPr>
            <a:r>
              <a:rPr lang="en-US" sz="1300" u="sng">
                <a:solidFill>
                  <a:srgbClr val="1155CC"/>
                </a:solidFill>
                <a:latin typeface="Sora"/>
                <a:ea typeface="Sora"/>
                <a:cs typeface="Sora"/>
                <a:sym typeface="Sora"/>
                <a:hlinkClick r:id="rId7">
                  <a:extLst>
                    <a:ext uri="{A12FA001-AC4F-418D-AE19-62706E023703}">
                      <ahyp:hlinkClr xmlns:ahyp="http://schemas.microsoft.com/office/drawing/2018/hyperlinkcolor" val="tx"/>
                    </a:ext>
                  </a:extLst>
                </a:hlinkClick>
              </a:rPr>
              <a:t>Google Flow</a:t>
            </a:r>
            <a:endParaRPr sz="1500">
              <a:latin typeface="Sora"/>
              <a:ea typeface="Sora"/>
              <a:cs typeface="Sora"/>
              <a:sym typeface="Sor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pic>
        <p:nvPicPr>
          <p:cNvPr id="791" name="Google Shape;791;g3f97c48fb16_0_4" descr="Game designers from Institute of Play share simple tips on how to successfully implement games in your classroom. Get more tips for game-based learning at https://www.edutopia.org/blog/managing-in-class-gameplay-arana-shapiro&#10;&#10;Subscribe to our free Edutopia Weekly newsletter: https://edut.to/3G5zIZ4 &#10;&#10;This video is part of the Made With Play series, a co-production with Institute of Play.&#10;&#10;&#10;*Follow us here:*&#10;Official Website: https://edutopia.org &#10;YouTube: https://www.youtube.com/c/edutopia&#10;Facebook: https://www.facebook.com/edutopia&#10;Twitter: https://twitter.com/edutopia&#10;Instagram: https://www.instagram.com/edutopia/&#10;&#10;© 2015 George Lucas Educational Foundation" title="Managing Game-Based Learning in the Classroom">
            <a:hlinkClick r:id="rId3"/>
          </p:cNvPr>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1"/>
                                        </p:tgtEl>
                                        <p:attrNameLst>
                                          <p:attrName>style.visibility</p:attrName>
                                        </p:attrNameLst>
                                      </p:cBhvr>
                                      <p:to>
                                        <p:strVal val="visible"/>
                                      </p:to>
                                    </p:set>
                                    <p:animEffect transition="in" filter="fade">
                                      <p:cBhvr>
                                        <p:cTn id="7" dur="1000"/>
                                        <p:tgtEl>
                                          <p:spTgt spid="7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2"/>
        <p:cNvGrpSpPr/>
        <p:nvPr/>
      </p:nvGrpSpPr>
      <p:grpSpPr>
        <a:xfrm>
          <a:off x="0" y="0"/>
          <a:ext cx="0" cy="0"/>
          <a:chOff x="0" y="0"/>
          <a:chExt cx="0" cy="0"/>
        </a:xfrm>
      </p:grpSpPr>
      <p:sp>
        <p:nvSpPr>
          <p:cNvPr id="303" name="Google Shape;303;g3f9502ba78a_0_0"/>
          <p:cNvSpPr txBox="1"/>
          <p:nvPr/>
        </p:nvSpPr>
        <p:spPr>
          <a:xfrm>
            <a:off x="502925" y="544125"/>
            <a:ext cx="11523000" cy="646500"/>
          </a:xfrm>
          <a:prstGeom prst="rect">
            <a:avLst/>
          </a:prstGeom>
          <a:noFill/>
          <a:ln>
            <a:noFill/>
          </a:ln>
        </p:spPr>
        <p:txBody>
          <a:bodyPr spcFirstLastPara="1" wrap="square" lIns="0" tIns="0" rIns="91425" bIns="45700" anchor="t" anchorCtr="0">
            <a:spAutoFit/>
          </a:bodyPr>
          <a:lstStyle/>
          <a:p>
            <a:pPr marL="0" marR="0" lvl="0" indent="0" algn="l" rtl="0">
              <a:lnSpc>
                <a:spcPct val="115000"/>
              </a:lnSpc>
              <a:spcBef>
                <a:spcPts val="1800"/>
              </a:spcBef>
              <a:spcAft>
                <a:spcPts val="400"/>
              </a:spcAft>
              <a:buClr>
                <a:schemeClr val="dk1"/>
              </a:buClr>
              <a:buSzPts val="1100"/>
              <a:buFont typeface="Arial"/>
              <a:buNone/>
            </a:pPr>
            <a:r>
              <a:rPr lang="en-US" sz="3900" b="1">
                <a:solidFill>
                  <a:schemeClr val="dk1"/>
                </a:solidFill>
                <a:latin typeface="Sora"/>
                <a:ea typeface="Sora"/>
                <a:cs typeface="Sora"/>
                <a:sym typeface="Sora"/>
              </a:rPr>
              <a:t>What Makes a Good AI Learning Experience?</a:t>
            </a:r>
            <a:endParaRPr sz="3900" b="1" i="0" u="none" strike="noStrike" cap="none">
              <a:solidFill>
                <a:schemeClr val="dk1"/>
              </a:solidFill>
              <a:latin typeface="Sora"/>
              <a:ea typeface="Sora"/>
              <a:cs typeface="Sora"/>
              <a:sym typeface="Sora"/>
            </a:endParaRPr>
          </a:p>
        </p:txBody>
      </p:sp>
      <p:sp>
        <p:nvSpPr>
          <p:cNvPr id="304" name="Google Shape;304;g3f9502ba78a_0_0"/>
          <p:cNvSpPr/>
          <p:nvPr/>
        </p:nvSpPr>
        <p:spPr>
          <a:xfrm>
            <a:off x="531697" y="2105600"/>
            <a:ext cx="96000" cy="615900"/>
          </a:xfrm>
          <a:prstGeom prst="rect">
            <a:avLst/>
          </a:prstGeom>
          <a:solidFill>
            <a:srgbClr val="32CDD7"/>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305" name="Google Shape;305;g3f9502ba78a_0_0"/>
          <p:cNvSpPr/>
          <p:nvPr/>
        </p:nvSpPr>
        <p:spPr>
          <a:xfrm>
            <a:off x="516200" y="3837700"/>
            <a:ext cx="96000" cy="570600"/>
          </a:xfrm>
          <a:prstGeom prst="rect">
            <a:avLst/>
          </a:prstGeom>
          <a:solidFill>
            <a:schemeClr val="accent4"/>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306" name="Google Shape;306;g3f9502ba78a_0_0"/>
          <p:cNvSpPr/>
          <p:nvPr/>
        </p:nvSpPr>
        <p:spPr>
          <a:xfrm>
            <a:off x="531697" y="2994238"/>
            <a:ext cx="96000" cy="570600"/>
          </a:xfrm>
          <a:prstGeom prst="rect">
            <a:avLst/>
          </a:prstGeom>
          <a:solidFill>
            <a:srgbClr val="FF6B45"/>
          </a:solidFill>
          <a:ln w="14825" cap="flat" cmpd="sng">
            <a:solidFill>
              <a:srgbClr val="FF6B45">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307" name="Google Shape;307;g3f9502ba78a_0_0"/>
          <p:cNvSpPr/>
          <p:nvPr/>
        </p:nvSpPr>
        <p:spPr>
          <a:xfrm>
            <a:off x="531697" y="4626902"/>
            <a:ext cx="96000" cy="570600"/>
          </a:xfrm>
          <a:prstGeom prst="rect">
            <a:avLst/>
          </a:prstGeom>
          <a:solidFill>
            <a:srgbClr val="7E2DFF"/>
          </a:solidFill>
          <a:ln w="14825" cap="flat" cmpd="sng">
            <a:solidFill>
              <a:srgbClr val="39C6E6">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
        <p:nvSpPr>
          <p:cNvPr id="308" name="Google Shape;308;g3f9502ba78a_0_0"/>
          <p:cNvSpPr txBox="1"/>
          <p:nvPr/>
        </p:nvSpPr>
        <p:spPr>
          <a:xfrm>
            <a:off x="502925" y="1417275"/>
            <a:ext cx="5593200" cy="46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a:solidFill>
                  <a:schemeClr val="dk1"/>
                </a:solidFill>
                <a:latin typeface="Sora"/>
                <a:ea typeface="Sora"/>
                <a:cs typeface="Sora"/>
                <a:sym typeface="Sora"/>
              </a:rPr>
              <a:t>An effective AI learning experience should: </a:t>
            </a:r>
            <a:endParaRPr sz="1900" i="0" u="none" strike="noStrike" cap="none">
              <a:solidFill>
                <a:schemeClr val="dk1"/>
              </a:solidFill>
              <a:latin typeface="Sora"/>
              <a:ea typeface="Sora"/>
              <a:cs typeface="Sora"/>
              <a:sym typeface="Sora"/>
            </a:endParaRPr>
          </a:p>
        </p:txBody>
      </p:sp>
      <p:sp>
        <p:nvSpPr>
          <p:cNvPr id="309" name="Google Shape;309;g3f9502ba78a_0_0"/>
          <p:cNvSpPr txBox="1"/>
          <p:nvPr/>
        </p:nvSpPr>
        <p:spPr>
          <a:xfrm>
            <a:off x="688300" y="2202505"/>
            <a:ext cx="5100000" cy="42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dk1"/>
                </a:solidFill>
                <a:latin typeface="Sora"/>
                <a:ea typeface="Sora"/>
                <a:cs typeface="Sora"/>
                <a:sym typeface="Sora"/>
              </a:rPr>
              <a:t>Be learner-centered. </a:t>
            </a:r>
            <a:endParaRPr sz="2000" i="0" u="none" strike="noStrike" cap="none">
              <a:solidFill>
                <a:schemeClr val="dk1"/>
              </a:solidFill>
              <a:latin typeface="Sora"/>
              <a:ea typeface="Sora"/>
              <a:cs typeface="Sora"/>
              <a:sym typeface="Sora"/>
            </a:endParaRPr>
          </a:p>
        </p:txBody>
      </p:sp>
      <p:sp>
        <p:nvSpPr>
          <p:cNvPr id="310" name="Google Shape;310;g3f9502ba78a_0_0"/>
          <p:cNvSpPr txBox="1"/>
          <p:nvPr/>
        </p:nvSpPr>
        <p:spPr>
          <a:xfrm>
            <a:off x="724550" y="3084028"/>
            <a:ext cx="5869500" cy="42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dk1"/>
                </a:solidFill>
                <a:latin typeface="Sora"/>
                <a:ea typeface="Sora"/>
                <a:cs typeface="Sora"/>
                <a:sym typeface="Sora"/>
              </a:rPr>
              <a:t>Encourage curiosity and exploration. </a:t>
            </a:r>
            <a:endParaRPr sz="2000" i="0" u="none" strike="noStrike" cap="none">
              <a:solidFill>
                <a:schemeClr val="dk1"/>
              </a:solidFill>
              <a:latin typeface="Sora"/>
              <a:ea typeface="Sora"/>
              <a:cs typeface="Sora"/>
              <a:sym typeface="Sora"/>
            </a:endParaRPr>
          </a:p>
        </p:txBody>
      </p:sp>
      <p:sp>
        <p:nvSpPr>
          <p:cNvPr id="311" name="Google Shape;311;g3f9502ba78a_0_0"/>
          <p:cNvSpPr txBox="1"/>
          <p:nvPr/>
        </p:nvSpPr>
        <p:spPr>
          <a:xfrm>
            <a:off x="724550" y="3911898"/>
            <a:ext cx="5100000" cy="42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000">
                <a:solidFill>
                  <a:schemeClr val="dk1"/>
                </a:solidFill>
                <a:latin typeface="Sora"/>
                <a:ea typeface="Sora"/>
                <a:cs typeface="Sora"/>
                <a:sym typeface="Sora"/>
              </a:rPr>
              <a:t>Simplify complex AI concepts.</a:t>
            </a:r>
            <a:endParaRPr sz="2000">
              <a:solidFill>
                <a:schemeClr val="dk1"/>
              </a:solidFill>
              <a:latin typeface="Sora"/>
              <a:ea typeface="Sora"/>
              <a:cs typeface="Sora"/>
              <a:sym typeface="Sora"/>
            </a:endParaRPr>
          </a:p>
          <a:p>
            <a:pPr marL="0" lvl="0" indent="0" algn="l" rtl="0">
              <a:spcBef>
                <a:spcPts val="0"/>
              </a:spcBef>
              <a:spcAft>
                <a:spcPts val="0"/>
              </a:spcAft>
              <a:buClr>
                <a:schemeClr val="dk1"/>
              </a:buClr>
              <a:buSzPts val="1100"/>
              <a:buFont typeface="Arial"/>
              <a:buNone/>
            </a:pPr>
            <a:endParaRPr sz="2000">
              <a:solidFill>
                <a:schemeClr val="dk1"/>
              </a:solidFill>
              <a:latin typeface="Sora"/>
              <a:ea typeface="Sora"/>
              <a:cs typeface="Sora"/>
              <a:sym typeface="Sora"/>
            </a:endParaRPr>
          </a:p>
          <a:p>
            <a:pPr marL="0" marR="0" lvl="0" indent="0" algn="l" rtl="0">
              <a:lnSpc>
                <a:spcPct val="100000"/>
              </a:lnSpc>
              <a:spcBef>
                <a:spcPts val="0"/>
              </a:spcBef>
              <a:spcAft>
                <a:spcPts val="0"/>
              </a:spcAft>
              <a:buClr>
                <a:srgbClr val="000000"/>
              </a:buClr>
              <a:buSzPts val="2000"/>
              <a:buFont typeface="Arial"/>
              <a:buNone/>
            </a:pPr>
            <a:endParaRPr sz="2000">
              <a:solidFill>
                <a:schemeClr val="dk1"/>
              </a:solidFill>
              <a:latin typeface="Sora"/>
              <a:ea typeface="Sora"/>
              <a:cs typeface="Sora"/>
              <a:sym typeface="Sora"/>
            </a:endParaRPr>
          </a:p>
        </p:txBody>
      </p:sp>
      <p:sp>
        <p:nvSpPr>
          <p:cNvPr id="312" name="Google Shape;312;g3f9502ba78a_0_0"/>
          <p:cNvSpPr txBox="1"/>
          <p:nvPr/>
        </p:nvSpPr>
        <p:spPr>
          <a:xfrm>
            <a:off x="724550" y="4691875"/>
            <a:ext cx="7484100" cy="42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chemeClr val="dk1"/>
                </a:solidFill>
                <a:latin typeface="Sora"/>
                <a:ea typeface="Sora"/>
                <a:cs typeface="Sora"/>
                <a:sym typeface="Sora"/>
              </a:rPr>
              <a:t>Promote active participation. </a:t>
            </a:r>
            <a:endParaRPr sz="2000" i="0" u="none" strike="noStrike" cap="none">
              <a:solidFill>
                <a:schemeClr val="dk1"/>
              </a:solidFill>
              <a:latin typeface="Sora"/>
              <a:ea typeface="Sora"/>
              <a:cs typeface="Sora"/>
              <a:sym typeface="Sora"/>
            </a:endParaRPr>
          </a:p>
        </p:txBody>
      </p:sp>
      <p:sp>
        <p:nvSpPr>
          <p:cNvPr id="313" name="Google Shape;313;g3f9502ba78a_0_0"/>
          <p:cNvSpPr txBox="1"/>
          <p:nvPr/>
        </p:nvSpPr>
        <p:spPr>
          <a:xfrm>
            <a:off x="724550" y="5517050"/>
            <a:ext cx="6707400" cy="422100"/>
          </a:xfrm>
          <a:prstGeom prst="rect">
            <a:avLst/>
          </a:prstGeom>
          <a:noFill/>
          <a:ln>
            <a:noFill/>
          </a:ln>
        </p:spPr>
        <p:txBody>
          <a:bodyPr spcFirstLastPara="1" wrap="square" lIns="81675" tIns="81675" rIns="81675" bIns="81675" anchor="t" anchorCtr="0">
            <a:noAutofit/>
          </a:bodyPr>
          <a:lstStyle/>
          <a:p>
            <a:pPr marL="0" marR="0" lvl="0" indent="0" algn="l" rtl="0">
              <a:lnSpc>
                <a:spcPct val="115000"/>
              </a:lnSpc>
              <a:spcBef>
                <a:spcPts val="1200"/>
              </a:spcBef>
              <a:spcAft>
                <a:spcPts val="1200"/>
              </a:spcAft>
              <a:buClr>
                <a:srgbClr val="000000"/>
              </a:buClr>
              <a:buSzPts val="1752"/>
              <a:buFont typeface="Arial"/>
              <a:buNone/>
            </a:pPr>
            <a:r>
              <a:rPr lang="en-US" sz="2000">
                <a:solidFill>
                  <a:schemeClr val="dk1"/>
                </a:solidFill>
                <a:latin typeface="Sora"/>
                <a:ea typeface="Sora"/>
                <a:cs typeface="Sora"/>
                <a:sym typeface="Sora"/>
              </a:rPr>
              <a:t>Connect AI to real-life situations. </a:t>
            </a:r>
            <a:endParaRPr sz="2000" i="0" u="none" strike="noStrike" cap="none">
              <a:solidFill>
                <a:schemeClr val="dk1"/>
              </a:solidFill>
              <a:latin typeface="Sora"/>
              <a:ea typeface="Sora"/>
              <a:cs typeface="Sora"/>
              <a:sym typeface="Sora"/>
            </a:endParaRPr>
          </a:p>
        </p:txBody>
      </p:sp>
      <p:sp>
        <p:nvSpPr>
          <p:cNvPr id="314" name="Google Shape;314;g3f9502ba78a_0_0"/>
          <p:cNvSpPr/>
          <p:nvPr/>
        </p:nvSpPr>
        <p:spPr>
          <a:xfrm>
            <a:off x="531697" y="5416096"/>
            <a:ext cx="96000" cy="624000"/>
          </a:xfrm>
          <a:prstGeom prst="rect">
            <a:avLst/>
          </a:prstGeom>
          <a:solidFill>
            <a:schemeClr val="accent6"/>
          </a:solidFill>
          <a:ln w="14825" cap="flat" cmpd="sng">
            <a:solidFill>
              <a:srgbClr val="39C6E6">
                <a:alpha val="0"/>
              </a:srgbClr>
            </a:solidFill>
            <a:prstDash val="solid"/>
            <a:round/>
            <a:headEnd type="none" w="sm" len="sm"/>
            <a:tailEnd type="none" w="sm" len="sm"/>
          </a:ln>
        </p:spPr>
        <p:txBody>
          <a:bodyPr spcFirstLastPara="1" wrap="square" lIns="106725" tIns="106725" rIns="106725" bIns="106725" anchor="ctr" anchorCtr="0">
            <a:noAutofit/>
          </a:bodyPr>
          <a:lstStyle/>
          <a:p>
            <a:pPr marL="0" marR="0" lvl="0" indent="0" algn="l" rtl="0">
              <a:lnSpc>
                <a:spcPct val="100000"/>
              </a:lnSpc>
              <a:spcBef>
                <a:spcPts val="0"/>
              </a:spcBef>
              <a:spcAft>
                <a:spcPts val="0"/>
              </a:spcAft>
              <a:buClr>
                <a:srgbClr val="000000"/>
              </a:buClr>
              <a:buSzPts val="1634"/>
              <a:buFont typeface="Arial"/>
              <a:buNone/>
            </a:pPr>
            <a:endParaRPr sz="1634" i="0" u="none" strike="noStrike" cap="none">
              <a:solidFill>
                <a:schemeClr val="dk1"/>
              </a:solidFill>
              <a:latin typeface="Sora"/>
              <a:ea typeface="Sora"/>
              <a:cs typeface="Sora"/>
              <a:sym typeface="Sor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9"/>
        <p:cNvGrpSpPr/>
        <p:nvPr/>
      </p:nvGrpSpPr>
      <p:grpSpPr>
        <a:xfrm>
          <a:off x="0" y="0"/>
          <a:ext cx="0" cy="0"/>
          <a:chOff x="0" y="0"/>
          <a:chExt cx="0" cy="0"/>
        </a:xfrm>
      </p:grpSpPr>
      <p:sp>
        <p:nvSpPr>
          <p:cNvPr id="320" name="Google Shape;320;g3fab9692273_0_81"/>
          <p:cNvSpPr txBox="1"/>
          <p:nvPr/>
        </p:nvSpPr>
        <p:spPr>
          <a:xfrm>
            <a:off x="507474" y="254050"/>
            <a:ext cx="9023400" cy="786600"/>
          </a:xfrm>
          <a:prstGeom prst="rect">
            <a:avLst/>
          </a:prstGeom>
          <a:noFill/>
          <a:ln>
            <a:noFill/>
          </a:ln>
        </p:spPr>
        <p:txBody>
          <a:bodyPr spcFirstLastPara="1" wrap="square" lIns="0" tIns="0" rIns="101575" bIns="50775" anchor="t" anchorCtr="0">
            <a:spAutoFit/>
          </a:bodyPr>
          <a:lstStyle/>
          <a:p>
            <a:pPr marL="0" marR="0" lvl="0" indent="0" algn="l" rtl="0">
              <a:lnSpc>
                <a:spcPct val="115000"/>
              </a:lnSpc>
              <a:spcBef>
                <a:spcPts val="2000"/>
              </a:spcBef>
              <a:spcAft>
                <a:spcPts val="444"/>
              </a:spcAft>
              <a:buClr>
                <a:schemeClr val="dk1"/>
              </a:buClr>
              <a:buSzPts val="1222"/>
              <a:buFont typeface="Arial"/>
              <a:buNone/>
            </a:pPr>
            <a:r>
              <a:rPr lang="en-US" sz="4777" b="1" i="0" u="none" strike="noStrike" cap="none">
                <a:solidFill>
                  <a:schemeClr val="dk1"/>
                </a:solidFill>
                <a:latin typeface="Sora"/>
                <a:ea typeface="Sora"/>
                <a:cs typeface="Sora"/>
                <a:sym typeface="Sora"/>
              </a:rPr>
              <a:t>Directions</a:t>
            </a:r>
            <a:endParaRPr sz="6666" b="1" i="0" u="none" strike="noStrike" cap="none">
              <a:solidFill>
                <a:schemeClr val="dk1"/>
              </a:solidFill>
              <a:latin typeface="Sora"/>
              <a:ea typeface="Sora"/>
              <a:cs typeface="Sora"/>
              <a:sym typeface="Sora"/>
            </a:endParaRPr>
          </a:p>
        </p:txBody>
      </p:sp>
      <p:sp>
        <p:nvSpPr>
          <p:cNvPr id="321" name="Google Shape;321;g3fab9692273_0_81"/>
          <p:cNvSpPr txBox="1"/>
          <p:nvPr/>
        </p:nvSpPr>
        <p:spPr>
          <a:xfrm>
            <a:off x="454000" y="1018975"/>
            <a:ext cx="7042200" cy="37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latin typeface="Sora"/>
                <a:ea typeface="Sora"/>
                <a:cs typeface="Sora"/>
                <a:sym typeface="Sora"/>
              </a:rPr>
              <a:t>You are planning a </a:t>
            </a:r>
            <a:r>
              <a:rPr lang="en-US" b="1">
                <a:solidFill>
                  <a:schemeClr val="dk1"/>
                </a:solidFill>
                <a:latin typeface="Sora"/>
                <a:ea typeface="Sora"/>
                <a:cs typeface="Sora"/>
                <a:sym typeface="Sora"/>
              </a:rPr>
              <a:t>3-day classroom activity for 25 students</a:t>
            </a:r>
            <a:r>
              <a:rPr lang="en-US">
                <a:solidFill>
                  <a:schemeClr val="dk1"/>
                </a:solidFill>
                <a:latin typeface="Sora"/>
                <a:ea typeface="Sora"/>
                <a:cs typeface="Sora"/>
                <a:sym typeface="Sora"/>
              </a:rPr>
              <a:t>. </a:t>
            </a:r>
            <a:endParaRPr sz="2300">
              <a:solidFill>
                <a:srgbClr val="333333"/>
              </a:solidFill>
              <a:latin typeface="Sora"/>
              <a:ea typeface="Sora"/>
              <a:cs typeface="Sora"/>
              <a:sym typeface="Sora"/>
            </a:endParaRPr>
          </a:p>
        </p:txBody>
      </p:sp>
      <p:sp>
        <p:nvSpPr>
          <p:cNvPr id="322" name="Google Shape;322;g3fab9692273_0_81"/>
          <p:cNvSpPr txBox="1"/>
          <p:nvPr/>
        </p:nvSpPr>
        <p:spPr>
          <a:xfrm>
            <a:off x="588400" y="1609100"/>
            <a:ext cx="4983600" cy="2545200"/>
          </a:xfrm>
          <a:prstGeom prst="rect">
            <a:avLst/>
          </a:prstGeom>
          <a:solidFill>
            <a:srgbClr val="FFE599"/>
          </a:solidFill>
          <a:ln>
            <a:noFill/>
          </a:ln>
        </p:spPr>
        <p:txBody>
          <a:bodyPr spcFirstLastPara="1" wrap="square" lIns="91425" tIns="91425" rIns="91425" bIns="91425" anchor="t" anchorCtr="0">
            <a:noAutofit/>
          </a:bodyPr>
          <a:lstStyle/>
          <a:p>
            <a:pPr marL="457200" lvl="0" indent="-323850" algn="l" rtl="0">
              <a:lnSpc>
                <a:spcPct val="115000"/>
              </a:lnSpc>
              <a:spcBef>
                <a:spcPts val="1200"/>
              </a:spcBef>
              <a:spcAft>
                <a:spcPts val="0"/>
              </a:spcAft>
              <a:buClr>
                <a:schemeClr val="dk1"/>
              </a:buClr>
              <a:buSzPts val="1500"/>
              <a:buChar char="●"/>
            </a:pPr>
            <a:r>
              <a:rPr lang="en-US" sz="1500">
                <a:solidFill>
                  <a:schemeClr val="dk1"/>
                </a:solidFill>
                <a:latin typeface="Sora"/>
                <a:ea typeface="Sora"/>
                <a:cs typeface="Sora"/>
                <a:sym typeface="Sora"/>
              </a:rPr>
              <a:t>Divide the students into </a:t>
            </a:r>
            <a:r>
              <a:rPr lang="en-US" sz="1500" b="1">
                <a:solidFill>
                  <a:schemeClr val="dk1"/>
                </a:solidFill>
                <a:latin typeface="Sora"/>
                <a:ea typeface="Sora"/>
                <a:cs typeface="Sora"/>
                <a:sym typeface="Sora"/>
              </a:rPr>
              <a:t>5 groups of 5</a:t>
            </a:r>
            <a:r>
              <a:rPr lang="en-US" sz="1500">
                <a:solidFill>
                  <a:schemeClr val="dk1"/>
                </a:solidFill>
                <a:latin typeface="Sora"/>
                <a:ea typeface="Sora"/>
                <a:cs typeface="Sora"/>
                <a:sym typeface="Sora"/>
              </a:rPr>
              <a:t> each day.</a:t>
            </a:r>
            <a:endParaRPr sz="1500">
              <a:solidFill>
                <a:schemeClr val="dk1"/>
              </a:solidFill>
              <a:latin typeface="Sora"/>
              <a:ea typeface="Sora"/>
              <a:cs typeface="Sora"/>
              <a:sym typeface="Sora"/>
            </a:endParaRPr>
          </a:p>
          <a:p>
            <a:pPr marL="457200" lvl="0" indent="-323850" algn="l" rtl="0">
              <a:lnSpc>
                <a:spcPct val="115000"/>
              </a:lnSpc>
              <a:spcBef>
                <a:spcPts val="0"/>
              </a:spcBef>
              <a:spcAft>
                <a:spcPts val="0"/>
              </a:spcAft>
              <a:buClr>
                <a:schemeClr val="dk1"/>
              </a:buClr>
              <a:buSzPts val="1500"/>
              <a:buFont typeface="Sora"/>
              <a:buChar char="●"/>
            </a:pPr>
            <a:r>
              <a:rPr lang="en-US" sz="1500">
                <a:solidFill>
                  <a:schemeClr val="dk1"/>
                </a:solidFill>
                <a:latin typeface="Sora"/>
                <a:ea typeface="Sora"/>
                <a:cs typeface="Sora"/>
                <a:sym typeface="Sora"/>
              </a:rPr>
              <a:t>Students should collaborate with as many different classmates as possible.</a:t>
            </a:r>
            <a:endParaRPr sz="1500">
              <a:solidFill>
                <a:schemeClr val="dk1"/>
              </a:solidFill>
              <a:latin typeface="Sora"/>
              <a:ea typeface="Sora"/>
              <a:cs typeface="Sora"/>
              <a:sym typeface="Sora"/>
            </a:endParaRPr>
          </a:p>
          <a:p>
            <a:pPr marL="457200" lvl="0" indent="-323850" algn="l" rtl="0">
              <a:lnSpc>
                <a:spcPct val="115000"/>
              </a:lnSpc>
              <a:spcBef>
                <a:spcPts val="0"/>
              </a:spcBef>
              <a:spcAft>
                <a:spcPts val="0"/>
              </a:spcAft>
              <a:buClr>
                <a:schemeClr val="dk1"/>
              </a:buClr>
              <a:buSzPts val="1500"/>
              <a:buChar char="●"/>
            </a:pPr>
            <a:r>
              <a:rPr lang="en-US" sz="1500" b="1">
                <a:solidFill>
                  <a:schemeClr val="dk1"/>
                </a:solidFill>
                <a:latin typeface="Sora"/>
                <a:ea typeface="Sora"/>
                <a:cs typeface="Sora"/>
                <a:sym typeface="Sora"/>
              </a:rPr>
              <a:t>No two students can be in the same group more than once</a:t>
            </a:r>
            <a:r>
              <a:rPr lang="en-US" sz="1500">
                <a:solidFill>
                  <a:schemeClr val="dk1"/>
                </a:solidFill>
                <a:latin typeface="Sora"/>
                <a:ea typeface="Sora"/>
                <a:cs typeface="Sora"/>
                <a:sym typeface="Sora"/>
              </a:rPr>
              <a:t> across the three days.</a:t>
            </a:r>
            <a:endParaRPr sz="1500">
              <a:solidFill>
                <a:schemeClr val="dk1"/>
              </a:solidFill>
              <a:latin typeface="Sora"/>
              <a:ea typeface="Sora"/>
              <a:cs typeface="Sora"/>
              <a:sym typeface="Sora"/>
            </a:endParaRPr>
          </a:p>
          <a:p>
            <a:pPr marL="457200" lvl="0" indent="-323850" algn="l" rtl="0">
              <a:lnSpc>
                <a:spcPct val="115000"/>
              </a:lnSpc>
              <a:spcBef>
                <a:spcPts val="0"/>
              </a:spcBef>
              <a:spcAft>
                <a:spcPts val="0"/>
              </a:spcAft>
              <a:buClr>
                <a:schemeClr val="dk1"/>
              </a:buClr>
              <a:buSzPts val="1500"/>
              <a:buChar char="●"/>
            </a:pPr>
            <a:r>
              <a:rPr lang="en-US" sz="1500">
                <a:solidFill>
                  <a:schemeClr val="dk1"/>
                </a:solidFill>
                <a:latin typeface="Sora"/>
                <a:ea typeface="Sora"/>
                <a:cs typeface="Sora"/>
                <a:sym typeface="Sora"/>
              </a:rPr>
              <a:t>You have </a:t>
            </a:r>
            <a:r>
              <a:rPr lang="en-US" sz="1500" b="1">
                <a:solidFill>
                  <a:schemeClr val="dk1"/>
                </a:solidFill>
                <a:latin typeface="Sora"/>
                <a:ea typeface="Sora"/>
                <a:cs typeface="Sora"/>
                <a:sym typeface="Sora"/>
              </a:rPr>
              <a:t>10 minutes</a:t>
            </a:r>
            <a:r>
              <a:rPr lang="en-US" sz="1500">
                <a:solidFill>
                  <a:schemeClr val="dk1"/>
                </a:solidFill>
                <a:latin typeface="Sora"/>
                <a:ea typeface="Sora"/>
                <a:cs typeface="Sora"/>
                <a:sym typeface="Sora"/>
              </a:rPr>
              <a:t> to brainstorm and design a simple system to solve this challenge.</a:t>
            </a:r>
            <a:endParaRPr sz="2400">
              <a:solidFill>
                <a:srgbClr val="333333"/>
              </a:solidFill>
              <a:latin typeface="Sora"/>
              <a:ea typeface="Sora"/>
              <a:cs typeface="Sora"/>
              <a:sym typeface="Sora"/>
            </a:endParaRPr>
          </a:p>
        </p:txBody>
      </p:sp>
      <p:sp>
        <p:nvSpPr>
          <p:cNvPr id="323" name="Google Shape;323;g3fab9692273_0_81"/>
          <p:cNvSpPr txBox="1"/>
          <p:nvPr/>
        </p:nvSpPr>
        <p:spPr>
          <a:xfrm>
            <a:off x="6312625" y="1732100"/>
            <a:ext cx="4983600" cy="2299200"/>
          </a:xfrm>
          <a:prstGeom prst="rect">
            <a:avLst/>
          </a:prstGeom>
          <a:solidFill>
            <a:srgbClr val="F9CB9C"/>
          </a:solid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None/>
            </a:pPr>
            <a:r>
              <a:rPr lang="en-US" sz="1700" b="1">
                <a:solidFill>
                  <a:schemeClr val="dk1"/>
                </a:solidFill>
                <a:latin typeface="Sora"/>
                <a:ea typeface="Sora"/>
                <a:cs typeface="Sora"/>
                <a:sym typeface="Sora"/>
              </a:rPr>
              <a:t>Think About</a:t>
            </a:r>
            <a:endParaRPr sz="1700" b="1">
              <a:solidFill>
                <a:schemeClr val="dk1"/>
              </a:solidFill>
              <a:latin typeface="Sora"/>
              <a:ea typeface="Sora"/>
              <a:cs typeface="Sora"/>
              <a:sym typeface="Sora"/>
            </a:endParaRPr>
          </a:p>
          <a:p>
            <a:pPr marL="457200" lvl="0" indent="-323850" algn="l" rtl="0">
              <a:lnSpc>
                <a:spcPct val="115000"/>
              </a:lnSpc>
              <a:spcBef>
                <a:spcPts val="1200"/>
              </a:spcBef>
              <a:spcAft>
                <a:spcPts val="0"/>
              </a:spcAft>
              <a:buClr>
                <a:schemeClr val="dk1"/>
              </a:buClr>
              <a:buSzPts val="1500"/>
              <a:buFont typeface="Sora"/>
              <a:buChar char="●"/>
            </a:pPr>
            <a:r>
              <a:rPr lang="en-US" sz="1500">
                <a:solidFill>
                  <a:schemeClr val="dk1"/>
                </a:solidFill>
                <a:latin typeface="Sora"/>
                <a:ea typeface="Sora"/>
                <a:cs typeface="Sora"/>
                <a:sym typeface="Sora"/>
              </a:rPr>
              <a:t>How will you identify each student?</a:t>
            </a:r>
            <a:endParaRPr sz="1500">
              <a:solidFill>
                <a:schemeClr val="dk1"/>
              </a:solidFill>
              <a:latin typeface="Sora"/>
              <a:ea typeface="Sora"/>
              <a:cs typeface="Sora"/>
              <a:sym typeface="Sora"/>
            </a:endParaRPr>
          </a:p>
          <a:p>
            <a:pPr marL="457200" lvl="0" indent="-323850" algn="l" rtl="0">
              <a:lnSpc>
                <a:spcPct val="115000"/>
              </a:lnSpc>
              <a:spcBef>
                <a:spcPts val="0"/>
              </a:spcBef>
              <a:spcAft>
                <a:spcPts val="0"/>
              </a:spcAft>
              <a:buClr>
                <a:schemeClr val="dk1"/>
              </a:buClr>
              <a:buSzPts val="1500"/>
              <a:buFont typeface="Sora"/>
              <a:buChar char="●"/>
            </a:pPr>
            <a:r>
              <a:rPr lang="en-US" sz="1500">
                <a:solidFill>
                  <a:schemeClr val="dk1"/>
                </a:solidFill>
                <a:latin typeface="Sora"/>
                <a:ea typeface="Sora"/>
                <a:cs typeface="Sora"/>
                <a:sym typeface="Sora"/>
              </a:rPr>
              <a:t>How will you create the groups for each day?</a:t>
            </a:r>
            <a:endParaRPr sz="1500">
              <a:solidFill>
                <a:schemeClr val="dk1"/>
              </a:solidFill>
              <a:latin typeface="Sora"/>
              <a:ea typeface="Sora"/>
              <a:cs typeface="Sora"/>
              <a:sym typeface="Sora"/>
            </a:endParaRPr>
          </a:p>
          <a:p>
            <a:pPr marL="457200" lvl="0" indent="-323850" algn="l" rtl="0">
              <a:lnSpc>
                <a:spcPct val="115000"/>
              </a:lnSpc>
              <a:spcBef>
                <a:spcPts val="0"/>
              </a:spcBef>
              <a:spcAft>
                <a:spcPts val="0"/>
              </a:spcAft>
              <a:buClr>
                <a:schemeClr val="dk1"/>
              </a:buClr>
              <a:buSzPts val="1500"/>
              <a:buFont typeface="Sora"/>
              <a:buChar char="●"/>
            </a:pPr>
            <a:r>
              <a:rPr lang="en-US" sz="1500">
                <a:solidFill>
                  <a:schemeClr val="dk1"/>
                </a:solidFill>
                <a:latin typeface="Sora"/>
                <a:ea typeface="Sora"/>
                <a:cs typeface="Sora"/>
                <a:sym typeface="Sora"/>
              </a:rPr>
              <a:t>How will you ensure that pairs do not repeat?</a:t>
            </a:r>
            <a:endParaRPr sz="1500">
              <a:solidFill>
                <a:schemeClr val="dk1"/>
              </a:solidFill>
              <a:latin typeface="Sora"/>
              <a:ea typeface="Sora"/>
              <a:cs typeface="Sora"/>
              <a:sym typeface="Sora"/>
            </a:endParaRPr>
          </a:p>
          <a:p>
            <a:pPr marL="457200" lvl="0" indent="-323850" algn="l" rtl="0">
              <a:lnSpc>
                <a:spcPct val="115000"/>
              </a:lnSpc>
              <a:spcBef>
                <a:spcPts val="0"/>
              </a:spcBef>
              <a:spcAft>
                <a:spcPts val="0"/>
              </a:spcAft>
              <a:buClr>
                <a:schemeClr val="dk1"/>
              </a:buClr>
              <a:buSzPts val="1500"/>
              <a:buChar char="●"/>
            </a:pPr>
            <a:r>
              <a:rPr lang="en-US" sz="1500">
                <a:solidFill>
                  <a:schemeClr val="dk1"/>
                </a:solidFill>
                <a:latin typeface="Sora"/>
                <a:ea typeface="Sora"/>
                <a:cs typeface="Sora"/>
                <a:sym typeface="Sora"/>
              </a:rPr>
              <a:t>Can you use </a:t>
            </a:r>
            <a:r>
              <a:rPr lang="en-US" sz="1500" b="1">
                <a:solidFill>
                  <a:schemeClr val="dk1"/>
                </a:solidFill>
                <a:latin typeface="Sora"/>
                <a:ea typeface="Sora"/>
                <a:cs typeface="Sora"/>
                <a:sym typeface="Sora"/>
              </a:rPr>
              <a:t>cards, colours, numbers, symbols, fruits, letters, or another simple system</a:t>
            </a:r>
            <a:r>
              <a:rPr lang="en-US" sz="1500">
                <a:solidFill>
                  <a:schemeClr val="dk1"/>
                </a:solidFill>
                <a:latin typeface="Sora"/>
                <a:ea typeface="Sora"/>
                <a:cs typeface="Sora"/>
                <a:sym typeface="Sora"/>
              </a:rPr>
              <a:t>?</a:t>
            </a:r>
            <a:endParaRPr sz="1900">
              <a:solidFill>
                <a:schemeClr val="dk1"/>
              </a:solidFill>
              <a:latin typeface="Sora"/>
              <a:ea typeface="Sora"/>
              <a:cs typeface="Sora"/>
              <a:sym typeface="Sora"/>
            </a:endParaRPr>
          </a:p>
        </p:txBody>
      </p:sp>
      <p:sp>
        <p:nvSpPr>
          <p:cNvPr id="324" name="Google Shape;324;g3fab9692273_0_81"/>
          <p:cNvSpPr txBox="1"/>
          <p:nvPr/>
        </p:nvSpPr>
        <p:spPr>
          <a:xfrm>
            <a:off x="3069275" y="4366125"/>
            <a:ext cx="5807400" cy="2151600"/>
          </a:xfrm>
          <a:prstGeom prst="rect">
            <a:avLst/>
          </a:prstGeom>
          <a:solidFill>
            <a:srgbClr val="D9EAD3"/>
          </a:solid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US" sz="1600" b="1">
                <a:solidFill>
                  <a:schemeClr val="dk1"/>
                </a:solidFill>
                <a:latin typeface="Sora"/>
                <a:ea typeface="Sora"/>
                <a:cs typeface="Sora"/>
                <a:sym typeface="Sora"/>
              </a:rPr>
              <a:t>Your Final Output</a:t>
            </a:r>
            <a:endParaRPr sz="1600" b="1">
              <a:solidFill>
                <a:schemeClr val="dk1"/>
              </a:solidFill>
              <a:latin typeface="Sora"/>
              <a:ea typeface="Sora"/>
              <a:cs typeface="Sora"/>
              <a:sym typeface="Sora"/>
            </a:endParaRPr>
          </a:p>
          <a:p>
            <a:pPr marL="0" lvl="0" indent="0" algn="l" rtl="0">
              <a:lnSpc>
                <a:spcPct val="115000"/>
              </a:lnSpc>
              <a:spcBef>
                <a:spcPts val="1200"/>
              </a:spcBef>
              <a:spcAft>
                <a:spcPts val="0"/>
              </a:spcAft>
              <a:buClr>
                <a:schemeClr val="dk1"/>
              </a:buClr>
              <a:buSzPts val="1100"/>
              <a:buFont typeface="Arial"/>
              <a:buNone/>
            </a:pPr>
            <a:r>
              <a:rPr lang="en-US">
                <a:solidFill>
                  <a:schemeClr val="dk1"/>
                </a:solidFill>
                <a:latin typeface="Sora"/>
                <a:ea typeface="Sora"/>
                <a:cs typeface="Sora"/>
                <a:sym typeface="Sora"/>
              </a:rPr>
              <a:t>Show:</a:t>
            </a:r>
            <a:endParaRPr>
              <a:solidFill>
                <a:schemeClr val="dk1"/>
              </a:solidFill>
              <a:latin typeface="Sora"/>
              <a:ea typeface="Sora"/>
              <a:cs typeface="Sora"/>
              <a:sym typeface="Sora"/>
            </a:endParaRPr>
          </a:p>
          <a:p>
            <a:pPr marL="0" lvl="0" indent="0" algn="l" rtl="0">
              <a:lnSpc>
                <a:spcPct val="115000"/>
              </a:lnSpc>
              <a:spcBef>
                <a:spcPts val="1200"/>
              </a:spcBef>
              <a:spcAft>
                <a:spcPts val="0"/>
              </a:spcAft>
              <a:buClr>
                <a:schemeClr val="dk1"/>
              </a:buClr>
              <a:buSzPts val="1100"/>
              <a:buFont typeface="Arial"/>
              <a:buNone/>
            </a:pPr>
            <a:r>
              <a:rPr lang="en-US" b="1">
                <a:solidFill>
                  <a:schemeClr val="dk1"/>
                </a:solidFill>
                <a:latin typeface="Sora"/>
                <a:ea typeface="Sora"/>
                <a:cs typeface="Sora"/>
                <a:sym typeface="Sora"/>
              </a:rPr>
              <a:t>Day 1:</a:t>
            </a:r>
            <a:r>
              <a:rPr lang="en-US">
                <a:solidFill>
                  <a:schemeClr val="dk1"/>
                </a:solidFill>
                <a:latin typeface="Sora"/>
                <a:ea typeface="Sora"/>
                <a:cs typeface="Sora"/>
                <a:sym typeface="Sora"/>
              </a:rPr>
              <a:t> 5 groups × 5 students</a:t>
            </a:r>
            <a:br>
              <a:rPr lang="en-US">
                <a:solidFill>
                  <a:schemeClr val="dk1"/>
                </a:solidFill>
                <a:latin typeface="Sora"/>
                <a:ea typeface="Sora"/>
                <a:cs typeface="Sora"/>
                <a:sym typeface="Sora"/>
              </a:rPr>
            </a:br>
            <a:r>
              <a:rPr lang="en-US">
                <a:solidFill>
                  <a:schemeClr val="dk1"/>
                </a:solidFill>
                <a:latin typeface="Sora"/>
                <a:ea typeface="Sora"/>
                <a:cs typeface="Sora"/>
                <a:sym typeface="Sora"/>
              </a:rPr>
              <a:t> </a:t>
            </a:r>
            <a:r>
              <a:rPr lang="en-US" b="1">
                <a:solidFill>
                  <a:schemeClr val="dk1"/>
                </a:solidFill>
                <a:latin typeface="Sora"/>
                <a:ea typeface="Sora"/>
                <a:cs typeface="Sora"/>
                <a:sym typeface="Sora"/>
              </a:rPr>
              <a:t>Day 2:</a:t>
            </a:r>
            <a:r>
              <a:rPr lang="en-US">
                <a:solidFill>
                  <a:schemeClr val="dk1"/>
                </a:solidFill>
                <a:latin typeface="Sora"/>
                <a:ea typeface="Sora"/>
                <a:cs typeface="Sora"/>
                <a:sym typeface="Sora"/>
              </a:rPr>
              <a:t> 5 groups × 5 students</a:t>
            </a:r>
            <a:br>
              <a:rPr lang="en-US">
                <a:solidFill>
                  <a:schemeClr val="dk1"/>
                </a:solidFill>
                <a:latin typeface="Sora"/>
                <a:ea typeface="Sora"/>
                <a:cs typeface="Sora"/>
                <a:sym typeface="Sora"/>
              </a:rPr>
            </a:br>
            <a:r>
              <a:rPr lang="en-US">
                <a:solidFill>
                  <a:schemeClr val="dk1"/>
                </a:solidFill>
                <a:latin typeface="Sora"/>
                <a:ea typeface="Sora"/>
                <a:cs typeface="Sora"/>
                <a:sym typeface="Sora"/>
              </a:rPr>
              <a:t> </a:t>
            </a:r>
            <a:r>
              <a:rPr lang="en-US" b="1">
                <a:solidFill>
                  <a:schemeClr val="dk1"/>
                </a:solidFill>
                <a:latin typeface="Sora"/>
                <a:ea typeface="Sora"/>
                <a:cs typeface="Sora"/>
                <a:sym typeface="Sora"/>
              </a:rPr>
              <a:t>Day 3:</a:t>
            </a:r>
            <a:r>
              <a:rPr lang="en-US">
                <a:solidFill>
                  <a:schemeClr val="dk1"/>
                </a:solidFill>
                <a:latin typeface="Sora"/>
                <a:ea typeface="Sora"/>
                <a:cs typeface="Sora"/>
                <a:sym typeface="Sora"/>
              </a:rPr>
              <a:t> 5 groups × 5 students</a:t>
            </a:r>
            <a:endParaRPr>
              <a:solidFill>
                <a:schemeClr val="dk1"/>
              </a:solidFill>
              <a:latin typeface="Sora"/>
              <a:ea typeface="Sora"/>
              <a:cs typeface="Sora"/>
              <a:sym typeface="Sora"/>
            </a:endParaRPr>
          </a:p>
          <a:p>
            <a:pPr marL="0" lvl="0" indent="0" algn="l" rtl="0">
              <a:lnSpc>
                <a:spcPct val="115000"/>
              </a:lnSpc>
              <a:spcBef>
                <a:spcPts val="1200"/>
              </a:spcBef>
              <a:spcAft>
                <a:spcPts val="1200"/>
              </a:spcAft>
              <a:buNone/>
            </a:pPr>
            <a:r>
              <a:rPr lang="en-US">
                <a:solidFill>
                  <a:schemeClr val="dk1"/>
                </a:solidFill>
                <a:latin typeface="Sora"/>
                <a:ea typeface="Sora"/>
                <a:cs typeface="Sora"/>
                <a:sym typeface="Sora"/>
              </a:rPr>
              <a:t>And briefly explain </a:t>
            </a:r>
            <a:r>
              <a:rPr lang="en-US" b="1">
                <a:solidFill>
                  <a:schemeClr val="dk1"/>
                </a:solidFill>
                <a:latin typeface="Sora"/>
                <a:ea typeface="Sora"/>
                <a:cs typeface="Sora"/>
                <a:sym typeface="Sora"/>
              </a:rPr>
              <a:t>how your system prevents repeated pairs</a:t>
            </a:r>
            <a:r>
              <a:rPr lang="en-US">
                <a:solidFill>
                  <a:schemeClr val="dk1"/>
                </a:solidFill>
                <a:latin typeface="Sora"/>
                <a:ea typeface="Sora"/>
                <a:cs typeface="Sora"/>
                <a:sym typeface="Sora"/>
              </a:rPr>
              <a:t>.</a:t>
            </a:r>
            <a:endParaRPr sz="3000">
              <a:solidFill>
                <a:srgbClr val="333333"/>
              </a:solidFill>
              <a:latin typeface="Sora"/>
              <a:ea typeface="Sora"/>
              <a:cs typeface="Sora"/>
              <a:sym typeface="Sor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sp>
        <p:nvSpPr>
          <p:cNvPr id="330" name="Google Shape;330;g3f755716d05_0_311"/>
          <p:cNvSpPr txBox="1"/>
          <p:nvPr/>
        </p:nvSpPr>
        <p:spPr>
          <a:xfrm>
            <a:off x="2200838" y="2647950"/>
            <a:ext cx="7869600" cy="1222800"/>
          </a:xfrm>
          <a:prstGeom prst="rect">
            <a:avLst/>
          </a:prstGeom>
          <a:noFill/>
          <a:ln>
            <a:noFill/>
          </a:ln>
        </p:spPr>
        <p:txBody>
          <a:bodyPr spcFirstLastPara="1" wrap="square" lIns="0" tIns="0" rIns="91425" bIns="45700" anchor="t" anchorCtr="0">
            <a:spAutoFit/>
          </a:bodyPr>
          <a:lstStyle/>
          <a:p>
            <a:pPr marL="0" marR="0" lvl="0" indent="0" algn="ctr" rtl="0">
              <a:lnSpc>
                <a:spcPct val="115000"/>
              </a:lnSpc>
              <a:spcBef>
                <a:spcPts val="1800"/>
              </a:spcBef>
              <a:spcAft>
                <a:spcPts val="0"/>
              </a:spcAft>
              <a:buClr>
                <a:schemeClr val="dk1"/>
              </a:buClr>
              <a:buSzPts val="1100"/>
              <a:buFont typeface="Arial"/>
              <a:buNone/>
            </a:pPr>
            <a:r>
              <a:rPr lang="en-US" sz="4300" b="1" i="0" u="none" strike="noStrike" cap="none">
                <a:solidFill>
                  <a:schemeClr val="dk1"/>
                </a:solidFill>
                <a:latin typeface="Sora"/>
                <a:ea typeface="Sora"/>
                <a:cs typeface="Sora"/>
                <a:sym typeface="Sora"/>
              </a:rPr>
              <a:t>Breakout Room</a:t>
            </a:r>
            <a:endParaRPr sz="1200" b="0" i="0" u="none" strike="noStrike" cap="none">
              <a:solidFill>
                <a:schemeClr val="dk1"/>
              </a:solidFill>
              <a:latin typeface="Sora"/>
              <a:ea typeface="Sora"/>
              <a:cs typeface="Sora"/>
              <a:sym typeface="Sora"/>
            </a:endParaRPr>
          </a:p>
          <a:p>
            <a:pPr marL="0" marR="0" lvl="0" indent="0" algn="l" rtl="0">
              <a:lnSpc>
                <a:spcPct val="115000"/>
              </a:lnSpc>
              <a:spcBef>
                <a:spcPts val="1800"/>
              </a:spcBef>
              <a:spcAft>
                <a:spcPts val="400"/>
              </a:spcAft>
              <a:buClr>
                <a:schemeClr val="dk1"/>
              </a:buClr>
              <a:buSzPts val="1100"/>
              <a:buFont typeface="Arial"/>
              <a:buNone/>
            </a:pPr>
            <a:endParaRPr sz="1200" b="0" i="0" u="none" strike="noStrike" cap="none">
              <a:solidFill>
                <a:schemeClr val="dk1"/>
              </a:solidFill>
              <a:latin typeface="Times New Roman"/>
              <a:ea typeface="Times New Roman"/>
              <a:cs typeface="Times New Roman"/>
              <a:sym typeface="Times New Roman"/>
            </a:endParaRPr>
          </a:p>
        </p:txBody>
      </p:sp>
      <p:sp>
        <p:nvSpPr>
          <p:cNvPr id="331" name="Google Shape;331;g3f755716d05_0_311"/>
          <p:cNvSpPr txBox="1"/>
          <p:nvPr/>
        </p:nvSpPr>
        <p:spPr>
          <a:xfrm>
            <a:off x="4733901" y="3429000"/>
            <a:ext cx="3015000" cy="37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434343"/>
                </a:solidFill>
                <a:latin typeface="Sora"/>
                <a:ea typeface="Sora"/>
                <a:cs typeface="Sora"/>
                <a:sym typeface="Sora"/>
              </a:rPr>
              <a:t>Activity Duration: </a:t>
            </a:r>
            <a:r>
              <a:rPr lang="en-US">
                <a:solidFill>
                  <a:srgbClr val="434343"/>
                </a:solidFill>
                <a:latin typeface="Sora"/>
                <a:ea typeface="Sora"/>
                <a:cs typeface="Sora"/>
                <a:sym typeface="Sora"/>
              </a:rPr>
              <a:t>10</a:t>
            </a:r>
            <a:r>
              <a:rPr lang="en-US" sz="1400" b="0" i="0" u="none" strike="noStrike" cap="none">
                <a:solidFill>
                  <a:srgbClr val="434343"/>
                </a:solidFill>
                <a:latin typeface="Sora"/>
                <a:ea typeface="Sora"/>
                <a:cs typeface="Sora"/>
                <a:sym typeface="Sora"/>
              </a:rPr>
              <a:t> Minutes</a:t>
            </a:r>
            <a:endParaRPr sz="1400" b="0" i="0" u="none" strike="noStrike" cap="none">
              <a:solidFill>
                <a:srgbClr val="434343"/>
              </a:solidFill>
              <a:latin typeface="Sora"/>
              <a:ea typeface="Sora"/>
              <a:cs typeface="Sora"/>
              <a:sym typeface="Sor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3f755716d05_0_607"/>
          <p:cNvSpPr txBox="1"/>
          <p:nvPr/>
        </p:nvSpPr>
        <p:spPr>
          <a:xfrm>
            <a:off x="357750" y="550125"/>
            <a:ext cx="11673600" cy="640500"/>
          </a:xfrm>
          <a:prstGeom prst="rect">
            <a:avLst/>
          </a:prstGeom>
          <a:noFill/>
          <a:ln>
            <a:noFill/>
          </a:ln>
        </p:spPr>
        <p:txBody>
          <a:bodyPr spcFirstLastPara="1" wrap="square" lIns="91425" tIns="91425" rIns="91425" bIns="91425" anchor="t" anchorCtr="0">
            <a:noAutofit/>
          </a:bodyPr>
          <a:lstStyle/>
          <a:p>
            <a:pPr marL="0" marR="381000" lvl="0" indent="0" algn="l" rtl="0">
              <a:lnSpc>
                <a:spcPct val="115000"/>
              </a:lnSpc>
              <a:spcBef>
                <a:spcPts val="1200"/>
              </a:spcBef>
              <a:spcAft>
                <a:spcPts val="1200"/>
              </a:spcAft>
              <a:buClr>
                <a:schemeClr val="dk1"/>
              </a:buClr>
              <a:buSzPts val="1100"/>
              <a:buFont typeface="Arial"/>
              <a:buNone/>
            </a:pPr>
            <a:r>
              <a:rPr lang="en-US" sz="1500" b="1">
                <a:solidFill>
                  <a:schemeClr val="dk1"/>
                </a:solidFill>
                <a:latin typeface="Sora"/>
                <a:ea typeface="Sora"/>
                <a:cs typeface="Sora"/>
                <a:sym typeface="Sora"/>
              </a:rPr>
              <a:t>How might we design a simple, repeatable grouping system that divides 25 students into five groups of five over three days, while ensuring that no two students are grouped together more than once? (Do not use AI, build the logic)</a:t>
            </a:r>
            <a:endParaRPr sz="1800" b="1">
              <a:solidFill>
                <a:schemeClr val="dk1"/>
              </a:solidFill>
              <a:latin typeface="Sora"/>
              <a:ea typeface="Sora"/>
              <a:cs typeface="Sora"/>
              <a:sym typeface="Sora"/>
            </a:endParaRPr>
          </a:p>
        </p:txBody>
      </p:sp>
      <p:sp>
        <p:nvSpPr>
          <p:cNvPr id="338" name="Google Shape;338;g3f755716d05_0_607"/>
          <p:cNvSpPr/>
          <p:nvPr/>
        </p:nvSpPr>
        <p:spPr>
          <a:xfrm>
            <a:off x="448285" y="224851"/>
            <a:ext cx="420630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6B45"/>
              </a:buClr>
              <a:buSzPts val="900"/>
              <a:buFont typeface="Arial"/>
              <a:buNone/>
            </a:pPr>
            <a:r>
              <a:rPr lang="en-US" sz="1200" b="1" i="0" u="none" strike="noStrike" cap="none">
                <a:solidFill>
                  <a:srgbClr val="FF6B45"/>
                </a:solidFill>
                <a:latin typeface="Open Sans"/>
                <a:ea typeface="Open Sans"/>
                <a:cs typeface="Open Sans"/>
                <a:sym typeface="Open Sans"/>
              </a:rPr>
              <a:t>PROMPT</a:t>
            </a:r>
            <a:endParaRPr sz="1200" b="1" i="0" u="none" strike="noStrike" cap="none">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3"/>
        <p:cNvGrpSpPr/>
        <p:nvPr/>
      </p:nvGrpSpPr>
      <p:grpSpPr>
        <a:xfrm>
          <a:off x="0" y="0"/>
          <a:ext cx="0" cy="0"/>
          <a:chOff x="0" y="0"/>
          <a:chExt cx="0" cy="0"/>
        </a:xfrm>
      </p:grpSpPr>
      <p:sp>
        <p:nvSpPr>
          <p:cNvPr id="344" name="Google Shape;344;g3f755716d05_0_681"/>
          <p:cNvSpPr txBox="1"/>
          <p:nvPr/>
        </p:nvSpPr>
        <p:spPr>
          <a:xfrm>
            <a:off x="2200838" y="2647950"/>
            <a:ext cx="7869600" cy="708000"/>
          </a:xfrm>
          <a:prstGeom prst="rect">
            <a:avLst/>
          </a:prstGeom>
          <a:noFill/>
          <a:ln>
            <a:noFill/>
          </a:ln>
        </p:spPr>
        <p:txBody>
          <a:bodyPr spcFirstLastPara="1" wrap="square" lIns="0" tIns="0" rIns="91425" bIns="45700" anchor="t" anchorCtr="0">
            <a:spAutoFit/>
          </a:bodyPr>
          <a:lstStyle/>
          <a:p>
            <a:pPr marL="0" marR="0" lvl="0" indent="0" algn="ctr" rtl="0">
              <a:lnSpc>
                <a:spcPct val="115000"/>
              </a:lnSpc>
              <a:spcBef>
                <a:spcPts val="1800"/>
              </a:spcBef>
              <a:spcAft>
                <a:spcPts val="400"/>
              </a:spcAft>
              <a:buClr>
                <a:schemeClr val="dk1"/>
              </a:buClr>
              <a:buSzPts val="1100"/>
              <a:buFont typeface="Arial"/>
              <a:buNone/>
            </a:pPr>
            <a:r>
              <a:rPr lang="en-US" sz="4300" b="1" i="0" u="none" strike="noStrike" cap="none">
                <a:solidFill>
                  <a:schemeClr val="dk1"/>
                </a:solidFill>
                <a:latin typeface="Arial"/>
                <a:ea typeface="Arial"/>
                <a:cs typeface="Arial"/>
                <a:sym typeface="Arial"/>
              </a:rPr>
              <a:t>Discussion</a:t>
            </a:r>
            <a:endParaRPr sz="6000" b="1" i="0" u="none" strike="noStrike" cap="none">
              <a:solidFill>
                <a:schemeClr val="dk1"/>
              </a:solidFill>
              <a:latin typeface="Arial"/>
              <a:ea typeface="Arial"/>
              <a:cs typeface="Arial"/>
              <a:sym typeface="Arial"/>
            </a:endParaRPr>
          </a:p>
        </p:txBody>
      </p:sp>
      <p:sp>
        <p:nvSpPr>
          <p:cNvPr id="345" name="Google Shape;345;g3f755716d05_0_681"/>
          <p:cNvSpPr txBox="1"/>
          <p:nvPr/>
        </p:nvSpPr>
        <p:spPr>
          <a:xfrm>
            <a:off x="4733888" y="3429000"/>
            <a:ext cx="2803500" cy="37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888888"/>
                </a:solidFill>
                <a:latin typeface="Arial"/>
                <a:ea typeface="Arial"/>
                <a:cs typeface="Arial"/>
                <a:sym typeface="Arial"/>
              </a:rPr>
              <a:t>Activity Duration: </a:t>
            </a:r>
            <a:r>
              <a:rPr lang="en-US" sz="1400" b="0" i="0" u="none" strike="noStrike" cap="none">
                <a:solidFill>
                  <a:srgbClr val="888888"/>
                </a:solidFill>
                <a:latin typeface="Arial"/>
                <a:ea typeface="Arial"/>
                <a:cs typeface="Arial"/>
                <a:sym typeface="Arial"/>
              </a:rPr>
              <a:t>5 Minutes</a:t>
            </a:r>
            <a:endParaRPr sz="1400" b="0" i="0" u="none" strike="noStrike" cap="none">
              <a:solidFill>
                <a:srgbClr val="888888"/>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g3f834259caa_4_5" title="IMG_20170821_142320110_Original.JPG"/>
          <p:cNvPicPr preferRelativeResize="0"/>
          <p:nvPr/>
        </p:nvPicPr>
        <p:blipFill rotWithShape="1">
          <a:blip r:embed="rId3">
            <a:alphaModFix/>
          </a:blip>
          <a:srcRect t="1343" b="1353"/>
          <a:stretch/>
        </p:blipFill>
        <p:spPr>
          <a:xfrm>
            <a:off x="1594300" y="152400"/>
            <a:ext cx="9003075" cy="655319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846</Words>
  <Application>Microsoft Office PowerPoint</Application>
  <PresentationFormat>Widescreen</PresentationFormat>
  <Paragraphs>190</Paragraphs>
  <Slides>38</Slides>
  <Notes>38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38</vt:i4>
      </vt:variant>
    </vt:vector>
  </HeadingPairs>
  <TitlesOfParts>
    <vt:vector size="46" baseType="lpstr">
      <vt:lpstr>Times New Roman</vt:lpstr>
      <vt:lpstr>Open Sans</vt:lpstr>
      <vt:lpstr>Calibri</vt:lpstr>
      <vt:lpstr>Sora</vt:lpstr>
      <vt:lpstr>Arial</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OpenAI</dc:creator>
  <cp:lastModifiedBy>Shivani .</cp:lastModifiedBy>
  <cp:revision>1</cp:revision>
  <dcterms:created xsi:type="dcterms:W3CDTF">2026-06-17T04:13:49Z</dcterms:created>
  <dcterms:modified xsi:type="dcterms:W3CDTF">2026-08-24T05:42:50Z</dcterms:modified>
</cp:coreProperties>
</file>