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Lst>
  <p:sldSz cy="6858000" cx="12191675"/>
  <p:notesSz cx="6858000" cy="12191675"/>
  <p:embeddedFontLst>
    <p:embeddedFont>
      <p:font typeface="Sora"/>
      <p:regular r:id="rId33"/>
      <p:bold r:id="rId34"/>
    </p:embeddedFont>
    <p:embeddedFont>
      <p:font typeface="Open Sans"/>
      <p:regular r:id="rId35"/>
      <p:bold r:id="rId36"/>
      <p:italic r:id="rId37"/>
      <p:boldItalic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747775"/>
          </p15:clr>
        </p15:guide>
        <p15:guide id="2" pos="3840">
          <p15:clr>
            <a:srgbClr val="747775"/>
          </p15:clr>
        </p15:guide>
        <p15:guide id="3" orient="horz" pos="280">
          <p15:clr>
            <a:srgbClr val="747775"/>
          </p15:clr>
        </p15:guide>
        <p15:guide id="4" orient="horz" pos="750">
          <p15:clr>
            <a:srgbClr val="747775"/>
          </p15:clr>
        </p15:guide>
        <p15:guide id="5" orient="horz" pos="986">
          <p15:clr>
            <a:srgbClr val="747775"/>
          </p15:clr>
        </p15:guide>
        <p15:guide id="6" orient="horz" pos="3960">
          <p15:clr>
            <a:srgbClr val="747775"/>
          </p15:clr>
        </p15:guide>
      </p15:sldGuideLst>
    </p:ext>
    <p:ext uri="GoogleSlidesCustomDataVersion2">
      <go:slidesCustomData xmlns:go="http://customooxmlschemas.google.com/" r:id="rId39" roundtripDataSignature="AMtx7mgrnlk0K9ZDuuW/jHWTJeGoja8GN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 pos="280" orient="horz"/>
        <p:guide pos="750" orient="horz"/>
        <p:guide pos="986" orient="horz"/>
        <p:guide pos="3960" orient="horz"/>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Sora-regular.fntdata"/><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font" Target="fonts/OpenSans-regular.fntdata"/><Relationship Id="rId12" Type="http://schemas.openxmlformats.org/officeDocument/2006/relationships/slide" Target="slides/slide7.xml"/><Relationship Id="rId34" Type="http://schemas.openxmlformats.org/officeDocument/2006/relationships/font" Target="fonts/Sora-bold.fntdata"/><Relationship Id="rId15" Type="http://schemas.openxmlformats.org/officeDocument/2006/relationships/slide" Target="slides/slide10.xml"/><Relationship Id="rId37" Type="http://schemas.openxmlformats.org/officeDocument/2006/relationships/font" Target="fonts/OpenSans-italic.fntdata"/><Relationship Id="rId14" Type="http://schemas.openxmlformats.org/officeDocument/2006/relationships/slide" Target="slides/slide9.xml"/><Relationship Id="rId36" Type="http://schemas.openxmlformats.org/officeDocument/2006/relationships/font" Target="fonts/OpenSans-bold.fntdata"/><Relationship Id="rId17" Type="http://schemas.openxmlformats.org/officeDocument/2006/relationships/slide" Target="slides/slide12.xml"/><Relationship Id="rId39" Type="http://customschemas.google.com/relationships/presentationmetadata" Target="metadata"/><Relationship Id="rId16" Type="http://schemas.openxmlformats.org/officeDocument/2006/relationships/slide" Target="slides/slide11.xml"/><Relationship Id="rId38" Type="http://schemas.openxmlformats.org/officeDocument/2006/relationships/font" Target="fonts/OpenSans-bold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3f97bd541ed_0_304:notes"/>
          <p:cNvSpPr/>
          <p:nvPr>
            <p:ph idx="2" type="sldImg"/>
          </p:nvPr>
        </p:nvSpPr>
        <p:spPr>
          <a:xfrm>
            <a:off x="685800" y="1143000"/>
            <a:ext cx="5486400" cy="3085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 name="Google Shape;79;g3f97bd541ed_0_3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0" name="Google Shape;80;g3f97bd541ed_0_3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3f26336981c_0_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1" name="Google Shape;201;g3f26336981c_0_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2" name="Google Shape;202;g3f26336981c_0_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3f97bd541ed_0_3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9" name="Google Shape;209;g3f97bd541ed_0_3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0" name="Google Shape;210;g3f97bd541ed_0_3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3f2cbaa029f_0_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7" name="Google Shape;217;g3f2cbaa029f_0_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8" name="Google Shape;218;g3f2cbaa029f_0_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3f60c2c1f30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3f60c2c1f30_0_1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9" name="Google Shape;229;g3f60c2c1f30_0_1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3f95b8a8de4_0_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4" name="Google Shape;234;g3f95b8a8de4_0_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5" name="Google Shape;235;g3f95b8a8de4_0_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3f5b4bccc1b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8" name="Google Shape;258;g3f5b4bccc1b_0_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9" name="Google Shape;259;g3f5b4bccc1b_0_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3f95b8a8de4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6" name="Google Shape;266;g3f95b8a8de4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7" name="Google Shape;267;g3f95b8a8de4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3f95b8a8de4_0_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4" name="Google Shape;274;g3f95b8a8de4_0_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5" name="Google Shape;275;g3f95b8a8de4_0_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3f5b4bccc1b_0_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2" name="Google Shape;282;g3f5b4bccc1b_0_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3" name="Google Shape;283;g3f5b4bccc1b_0_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3f5d4e4fadd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0" name="Google Shape;290;g3f5d4e4fadd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1" name="Google Shape;291;g3f5d4e4fadd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3f9696541f2_0_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 name="Google Shape;94;g3f9696541f2_0_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5" name="Google Shape;95;g3f9696541f2_0_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3f97bd541ed_1_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8" name="Google Shape;298;g3f97bd541ed_1_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9" name="Google Shape;299;g3f97bd541ed_1_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g3f60c2c1f30_0_1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6" name="Google Shape;306;g3f60c2c1f30_0_1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7" name="Google Shape;307;g3f60c2c1f30_0_10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g3f2cbaa029f_0_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9" name="Google Shape;319;g3f2cbaa029f_0_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0" name="Google Shape;320;g3f2cbaa029f_0_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3f97bd541ed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9" name="Google Shape;339;g3f97bd541ed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0" name="Google Shape;340;g3f97bd541ed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3f97bd541ed_0_1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8" name="Google Shape;348;g3f97bd541ed_0_1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9" name="Google Shape;349;g3f97bd541ed_0_15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3f97bd541ed_0_2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7" name="Google Shape;357;g3f97bd541ed_0_2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8" name="Google Shape;358;g3f97bd541ed_0_2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6" name="Google Shape;366;p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67" name="Google Shape;367;p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g3f60c2c1f30_0_1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77" name="Google Shape;377;g3f60c2c1f30_0_17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8" name="Google Shape;378;g3f60c2c1f30_0_17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3f97f41556b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g3f97f41556b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3" name="Google Shape;103;g3f97f41556b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3f60c2c1f30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3f60c2c1f30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4" name="Google Shape;114;g3f60c2c1f30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3f13de36e37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9" name="Google Shape;119;g3f13de36e37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3f9502ba78a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5" name="Google Shape;135;g3f9502ba78a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3f9502ba78a_0_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2" name="Google Shape;152;g3f9502ba78a_0_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3" name="Google Shape;153;g3f9502ba78a_0_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3eda57aeb02_0_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6" name="Google Shape;176;g3eda57aeb02_0_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7" name="Google Shape;177;g3eda57aeb02_0_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3f60c2c1f30_0_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3f60c2c1f30_0_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6" name="Google Shape;196;g3f60c2c1f30_0_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 Id="rId3" Type="http://schemas.openxmlformats.org/officeDocument/2006/relationships/image" Target="../media/image2.png"/><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p:cSld name="Cover">
    <p:spTree>
      <p:nvGrpSpPr>
        <p:cNvPr id="17" name="Shape 17"/>
        <p:cNvGrpSpPr/>
        <p:nvPr/>
      </p:nvGrpSpPr>
      <p:grpSpPr>
        <a:xfrm>
          <a:off x="0" y="0"/>
          <a:ext cx="0" cy="0"/>
          <a:chOff x="0" y="0"/>
          <a:chExt cx="0" cy="0"/>
        </a:xfrm>
      </p:grpSpPr>
      <p:sp>
        <p:nvSpPr>
          <p:cNvPr id="18" name="Google Shape;18;g3f96a97fa15_0_8"/>
          <p:cNvSpPr txBox="1"/>
          <p:nvPr/>
        </p:nvSpPr>
        <p:spPr>
          <a:xfrm>
            <a:off x="449250" y="3295650"/>
            <a:ext cx="5646600" cy="369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Sora"/>
              <a:ea typeface="Sora"/>
              <a:cs typeface="Sora"/>
              <a:sym typeface="Sora"/>
            </a:endParaRPr>
          </a:p>
        </p:txBody>
      </p:sp>
      <p:pic>
        <p:nvPicPr>
          <p:cNvPr id="19" name="Google Shape;19;g3f96a97fa15_0_8"/>
          <p:cNvPicPr preferRelativeResize="0"/>
          <p:nvPr/>
        </p:nvPicPr>
        <p:blipFill rotWithShape="1">
          <a:blip r:embed="rId2">
            <a:alphaModFix/>
          </a:blip>
          <a:srcRect b="0" l="0" r="0" t="0"/>
          <a:stretch/>
        </p:blipFill>
        <p:spPr>
          <a:xfrm>
            <a:off x="0" y="-1"/>
            <a:ext cx="12191674" cy="6918202"/>
          </a:xfrm>
          <a:prstGeom prst="rect">
            <a:avLst/>
          </a:prstGeom>
          <a:noFill/>
          <a:ln>
            <a:noFill/>
          </a:ln>
        </p:spPr>
      </p:pic>
      <p:pic>
        <p:nvPicPr>
          <p:cNvPr id="20" name="Google Shape;20;g3f96a97fa15_0_8"/>
          <p:cNvPicPr preferRelativeResize="0"/>
          <p:nvPr/>
        </p:nvPicPr>
        <p:blipFill rotWithShape="1">
          <a:blip r:embed="rId3">
            <a:alphaModFix/>
          </a:blip>
          <a:srcRect b="0" l="0" r="0" t="0"/>
          <a:stretch/>
        </p:blipFill>
        <p:spPr>
          <a:xfrm>
            <a:off x="252966" y="229104"/>
            <a:ext cx="2185368" cy="864220"/>
          </a:xfrm>
          <a:prstGeom prst="rect">
            <a:avLst/>
          </a:prstGeom>
          <a:noFill/>
          <a:ln>
            <a:noFill/>
          </a:ln>
        </p:spPr>
      </p:pic>
      <p:pic>
        <p:nvPicPr>
          <p:cNvPr id="21" name="Google Shape;21;g3f96a97fa15_0_8"/>
          <p:cNvPicPr preferRelativeResize="0"/>
          <p:nvPr/>
        </p:nvPicPr>
        <p:blipFill rotWithShape="1">
          <a:blip r:embed="rId4">
            <a:alphaModFix/>
          </a:blip>
          <a:srcRect b="0" l="0" r="0" t="0"/>
          <a:stretch/>
        </p:blipFill>
        <p:spPr>
          <a:xfrm>
            <a:off x="2399715" y="332873"/>
            <a:ext cx="1837284" cy="65668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g3f96a97fa15_0_52"/>
          <p:cNvSpPr txBox="1"/>
          <p:nvPr>
            <p:ph type="title"/>
          </p:nvPr>
        </p:nvSpPr>
        <p:spPr>
          <a:xfrm>
            <a:off x="839766" y="457200"/>
            <a:ext cx="3932100"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004466"/>
              </a:buClr>
              <a:buSzPts val="3200"/>
              <a:buFont typeface="Sora"/>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g3f96a97fa15_0_52"/>
          <p:cNvSpPr/>
          <p:nvPr>
            <p:ph idx="2" type="pic"/>
          </p:nvPr>
        </p:nvSpPr>
        <p:spPr>
          <a:xfrm>
            <a:off x="5183050" y="987425"/>
            <a:ext cx="6171900" cy="4873500"/>
          </a:xfrm>
          <a:prstGeom prst="rect">
            <a:avLst/>
          </a:prstGeom>
          <a:noFill/>
          <a:ln>
            <a:noFill/>
          </a:ln>
        </p:spPr>
      </p:sp>
      <p:sp>
        <p:nvSpPr>
          <p:cNvPr id="64" name="Google Shape;64;g3f96a97fa15_0_52"/>
          <p:cNvSpPr txBox="1"/>
          <p:nvPr>
            <p:ph idx="1" type="body"/>
          </p:nvPr>
        </p:nvSpPr>
        <p:spPr>
          <a:xfrm>
            <a:off x="839766" y="2057400"/>
            <a:ext cx="3932100" cy="38115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333333"/>
              </a:buClr>
              <a:buSzPts val="1600"/>
              <a:buNone/>
              <a:defRPr sz="1600"/>
            </a:lvl1pPr>
            <a:lvl2pPr indent="-228600" lvl="1" marL="914400" algn="l">
              <a:lnSpc>
                <a:spcPct val="90000"/>
              </a:lnSpc>
              <a:spcBef>
                <a:spcPts val="500"/>
              </a:spcBef>
              <a:spcAft>
                <a:spcPts val="0"/>
              </a:spcAft>
              <a:buClr>
                <a:srgbClr val="333333"/>
              </a:buClr>
              <a:buSzPts val="1400"/>
              <a:buNone/>
              <a:defRPr sz="1400"/>
            </a:lvl2pPr>
            <a:lvl3pPr indent="-228600" lvl="2" marL="1371600" algn="l">
              <a:lnSpc>
                <a:spcPct val="90000"/>
              </a:lnSpc>
              <a:spcBef>
                <a:spcPts val="500"/>
              </a:spcBef>
              <a:spcAft>
                <a:spcPts val="0"/>
              </a:spcAft>
              <a:buClr>
                <a:srgbClr val="333333"/>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cxnSp>
        <p:nvCxnSpPr>
          <p:cNvPr id="65" name="Google Shape;65;g3f96a97fa15_0_52"/>
          <p:cNvCxnSpPr/>
          <p:nvPr/>
        </p:nvCxnSpPr>
        <p:spPr>
          <a:xfrm>
            <a:off x="838178" y="2057400"/>
            <a:ext cx="3933600" cy="0"/>
          </a:xfrm>
          <a:prstGeom prst="straightConnector1">
            <a:avLst/>
          </a:prstGeom>
          <a:noFill/>
          <a:ln cap="flat" cmpd="sng" w="9525">
            <a:solidFill>
              <a:schemeClr val="dk1"/>
            </a:solidFill>
            <a:prstDash val="solid"/>
            <a:miter lim="8000"/>
            <a:headEnd len="sm" w="sm" type="none"/>
            <a:tailEnd len="sm" w="sm" type="none"/>
          </a:ln>
        </p:spPr>
      </p:cxnSp>
      <p:sp>
        <p:nvSpPr>
          <p:cNvPr id="66" name="Google Shape;66;g3f96a97fa15_0_52"/>
          <p:cNvSpPr txBox="1"/>
          <p:nvPr>
            <p:ph idx="12" type="sldNum"/>
          </p:nvPr>
        </p:nvSpPr>
        <p:spPr>
          <a:xfrm>
            <a:off x="838178"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buNone/>
              <a:defRPr sz="2400">
                <a:solidFill>
                  <a:schemeClr val="lt1"/>
                </a:solidFill>
                <a:latin typeface="Open Sans"/>
                <a:ea typeface="Open Sans"/>
                <a:cs typeface="Open Sans"/>
                <a:sym typeface="Open Sans"/>
              </a:defRPr>
            </a:lvl1pPr>
            <a:lvl2pPr indent="0" lvl="1" marL="0" marR="0" algn="ctr">
              <a:spcBef>
                <a:spcPts val="0"/>
              </a:spcBef>
              <a:buNone/>
              <a:defRPr sz="2400">
                <a:solidFill>
                  <a:schemeClr val="lt1"/>
                </a:solidFill>
                <a:latin typeface="Open Sans"/>
                <a:ea typeface="Open Sans"/>
                <a:cs typeface="Open Sans"/>
                <a:sym typeface="Open Sans"/>
              </a:defRPr>
            </a:lvl2pPr>
            <a:lvl3pPr indent="0" lvl="2" marL="0" marR="0" algn="ctr">
              <a:spcBef>
                <a:spcPts val="0"/>
              </a:spcBef>
              <a:buNone/>
              <a:defRPr sz="2400">
                <a:solidFill>
                  <a:schemeClr val="lt1"/>
                </a:solidFill>
                <a:latin typeface="Open Sans"/>
                <a:ea typeface="Open Sans"/>
                <a:cs typeface="Open Sans"/>
                <a:sym typeface="Open Sans"/>
              </a:defRPr>
            </a:lvl3pPr>
            <a:lvl4pPr indent="0" lvl="3" marL="0" marR="0" algn="ctr">
              <a:spcBef>
                <a:spcPts val="0"/>
              </a:spcBef>
              <a:buNone/>
              <a:defRPr sz="2400">
                <a:solidFill>
                  <a:schemeClr val="lt1"/>
                </a:solidFill>
                <a:latin typeface="Open Sans"/>
                <a:ea typeface="Open Sans"/>
                <a:cs typeface="Open Sans"/>
                <a:sym typeface="Open Sans"/>
              </a:defRPr>
            </a:lvl4pPr>
            <a:lvl5pPr indent="0" lvl="4" marL="0" marR="0" algn="ctr">
              <a:spcBef>
                <a:spcPts val="0"/>
              </a:spcBef>
              <a:buNone/>
              <a:defRPr sz="2400">
                <a:solidFill>
                  <a:schemeClr val="lt1"/>
                </a:solidFill>
                <a:latin typeface="Open Sans"/>
                <a:ea typeface="Open Sans"/>
                <a:cs typeface="Open Sans"/>
                <a:sym typeface="Open Sans"/>
              </a:defRPr>
            </a:lvl5pPr>
            <a:lvl6pPr indent="0" lvl="5" marL="0" marR="0" algn="ctr">
              <a:spcBef>
                <a:spcPts val="0"/>
              </a:spcBef>
              <a:buNone/>
              <a:defRPr sz="2400">
                <a:solidFill>
                  <a:schemeClr val="lt1"/>
                </a:solidFill>
                <a:latin typeface="Open Sans"/>
                <a:ea typeface="Open Sans"/>
                <a:cs typeface="Open Sans"/>
                <a:sym typeface="Open Sans"/>
              </a:defRPr>
            </a:lvl6pPr>
            <a:lvl7pPr indent="0" lvl="6" marL="0" marR="0" algn="ctr">
              <a:spcBef>
                <a:spcPts val="0"/>
              </a:spcBef>
              <a:buNone/>
              <a:defRPr sz="2400">
                <a:solidFill>
                  <a:schemeClr val="lt1"/>
                </a:solidFill>
                <a:latin typeface="Open Sans"/>
                <a:ea typeface="Open Sans"/>
                <a:cs typeface="Open Sans"/>
                <a:sym typeface="Open Sans"/>
              </a:defRPr>
            </a:lvl7pPr>
            <a:lvl8pPr indent="0" lvl="7" marL="0" marR="0" algn="ctr">
              <a:spcBef>
                <a:spcPts val="0"/>
              </a:spcBef>
              <a:buNone/>
              <a:defRPr sz="2400">
                <a:solidFill>
                  <a:schemeClr val="lt1"/>
                </a:solidFill>
                <a:latin typeface="Open Sans"/>
                <a:ea typeface="Open Sans"/>
                <a:cs typeface="Open Sans"/>
                <a:sym typeface="Open Sans"/>
              </a:defRPr>
            </a:lvl8pPr>
            <a:lvl9pPr indent="0" lvl="8" marL="0" marR="0" algn="ctr">
              <a:spcBef>
                <a:spcPts val="0"/>
              </a:spcBef>
              <a:buNone/>
              <a:defRPr sz="24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7" name="Shape 67"/>
        <p:cNvGrpSpPr/>
        <p:nvPr/>
      </p:nvGrpSpPr>
      <p:grpSpPr>
        <a:xfrm>
          <a:off x="0" y="0"/>
          <a:ext cx="0" cy="0"/>
          <a:chOff x="0" y="0"/>
          <a:chExt cx="0" cy="0"/>
        </a:xfrm>
      </p:grpSpPr>
      <p:sp>
        <p:nvSpPr>
          <p:cNvPr id="68" name="Google Shape;68;g3f96a97fa15_0_58"/>
          <p:cNvSpPr txBox="1"/>
          <p:nvPr>
            <p:ph type="title"/>
          </p:nvPr>
        </p:nvSpPr>
        <p:spPr>
          <a:xfrm>
            <a:off x="838178" y="365125"/>
            <a:ext cx="105153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46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9" name="Google Shape;69;g3f96a97fa15_0_58"/>
          <p:cNvSpPr txBox="1"/>
          <p:nvPr>
            <p:ph idx="1" type="body"/>
          </p:nvPr>
        </p:nvSpPr>
        <p:spPr>
          <a:xfrm rot="5400000">
            <a:off x="3972597" y="-1204001"/>
            <a:ext cx="4246500" cy="10515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333333"/>
              </a:buClr>
              <a:buSzPts val="1800"/>
              <a:buChar char="•"/>
              <a:defRPr/>
            </a:lvl1pPr>
            <a:lvl2pPr indent="-342900" lvl="1" marL="914400" algn="l">
              <a:lnSpc>
                <a:spcPct val="90000"/>
              </a:lnSpc>
              <a:spcBef>
                <a:spcPts val="500"/>
              </a:spcBef>
              <a:spcAft>
                <a:spcPts val="0"/>
              </a:spcAft>
              <a:buClr>
                <a:srgbClr val="333333"/>
              </a:buClr>
              <a:buSzPts val="1800"/>
              <a:buChar char="•"/>
              <a:defRPr/>
            </a:lvl2pPr>
            <a:lvl3pPr indent="-342900" lvl="2" marL="1371600" algn="l">
              <a:lnSpc>
                <a:spcPct val="90000"/>
              </a:lnSpc>
              <a:spcBef>
                <a:spcPts val="500"/>
              </a:spcBef>
              <a:spcAft>
                <a:spcPts val="0"/>
              </a:spcAft>
              <a:buClr>
                <a:srgbClr val="333333"/>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70" name="Google Shape;70;g3f96a97fa15_0_58"/>
          <p:cNvCxnSpPr/>
          <p:nvPr/>
        </p:nvCxnSpPr>
        <p:spPr>
          <a:xfrm>
            <a:off x="838178" y="1690688"/>
            <a:ext cx="10515300" cy="0"/>
          </a:xfrm>
          <a:prstGeom prst="straightConnector1">
            <a:avLst/>
          </a:prstGeom>
          <a:noFill/>
          <a:ln cap="flat" cmpd="sng" w="9525">
            <a:solidFill>
              <a:schemeClr val="dk1"/>
            </a:solidFill>
            <a:prstDash val="solid"/>
            <a:miter lim="8000"/>
            <a:headEnd len="sm" w="sm" type="none"/>
            <a:tailEnd len="sm" w="sm" type="none"/>
          </a:ln>
        </p:spPr>
      </p:cxnSp>
      <p:sp>
        <p:nvSpPr>
          <p:cNvPr id="71" name="Google Shape;71;g3f96a97fa15_0_58"/>
          <p:cNvSpPr txBox="1"/>
          <p:nvPr>
            <p:ph idx="12" type="sldNum"/>
          </p:nvPr>
        </p:nvSpPr>
        <p:spPr>
          <a:xfrm>
            <a:off x="838178"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buNone/>
              <a:defRPr sz="2400">
                <a:solidFill>
                  <a:schemeClr val="lt1"/>
                </a:solidFill>
                <a:latin typeface="Open Sans"/>
                <a:ea typeface="Open Sans"/>
                <a:cs typeface="Open Sans"/>
                <a:sym typeface="Open Sans"/>
              </a:defRPr>
            </a:lvl1pPr>
            <a:lvl2pPr indent="0" lvl="1" marL="0" marR="0" algn="ctr">
              <a:spcBef>
                <a:spcPts val="0"/>
              </a:spcBef>
              <a:buNone/>
              <a:defRPr sz="2400">
                <a:solidFill>
                  <a:schemeClr val="lt1"/>
                </a:solidFill>
                <a:latin typeface="Open Sans"/>
                <a:ea typeface="Open Sans"/>
                <a:cs typeface="Open Sans"/>
                <a:sym typeface="Open Sans"/>
              </a:defRPr>
            </a:lvl2pPr>
            <a:lvl3pPr indent="0" lvl="2" marL="0" marR="0" algn="ctr">
              <a:spcBef>
                <a:spcPts val="0"/>
              </a:spcBef>
              <a:buNone/>
              <a:defRPr sz="2400">
                <a:solidFill>
                  <a:schemeClr val="lt1"/>
                </a:solidFill>
                <a:latin typeface="Open Sans"/>
                <a:ea typeface="Open Sans"/>
                <a:cs typeface="Open Sans"/>
                <a:sym typeface="Open Sans"/>
              </a:defRPr>
            </a:lvl3pPr>
            <a:lvl4pPr indent="0" lvl="3" marL="0" marR="0" algn="ctr">
              <a:spcBef>
                <a:spcPts val="0"/>
              </a:spcBef>
              <a:buNone/>
              <a:defRPr sz="2400">
                <a:solidFill>
                  <a:schemeClr val="lt1"/>
                </a:solidFill>
                <a:latin typeface="Open Sans"/>
                <a:ea typeface="Open Sans"/>
                <a:cs typeface="Open Sans"/>
                <a:sym typeface="Open Sans"/>
              </a:defRPr>
            </a:lvl4pPr>
            <a:lvl5pPr indent="0" lvl="4" marL="0" marR="0" algn="ctr">
              <a:spcBef>
                <a:spcPts val="0"/>
              </a:spcBef>
              <a:buNone/>
              <a:defRPr sz="2400">
                <a:solidFill>
                  <a:schemeClr val="lt1"/>
                </a:solidFill>
                <a:latin typeface="Open Sans"/>
                <a:ea typeface="Open Sans"/>
                <a:cs typeface="Open Sans"/>
                <a:sym typeface="Open Sans"/>
              </a:defRPr>
            </a:lvl5pPr>
            <a:lvl6pPr indent="0" lvl="5" marL="0" marR="0" algn="ctr">
              <a:spcBef>
                <a:spcPts val="0"/>
              </a:spcBef>
              <a:buNone/>
              <a:defRPr sz="2400">
                <a:solidFill>
                  <a:schemeClr val="lt1"/>
                </a:solidFill>
                <a:latin typeface="Open Sans"/>
                <a:ea typeface="Open Sans"/>
                <a:cs typeface="Open Sans"/>
                <a:sym typeface="Open Sans"/>
              </a:defRPr>
            </a:lvl6pPr>
            <a:lvl7pPr indent="0" lvl="6" marL="0" marR="0" algn="ctr">
              <a:spcBef>
                <a:spcPts val="0"/>
              </a:spcBef>
              <a:buNone/>
              <a:defRPr sz="2400">
                <a:solidFill>
                  <a:schemeClr val="lt1"/>
                </a:solidFill>
                <a:latin typeface="Open Sans"/>
                <a:ea typeface="Open Sans"/>
                <a:cs typeface="Open Sans"/>
                <a:sym typeface="Open Sans"/>
              </a:defRPr>
            </a:lvl7pPr>
            <a:lvl8pPr indent="0" lvl="7" marL="0" marR="0" algn="ctr">
              <a:spcBef>
                <a:spcPts val="0"/>
              </a:spcBef>
              <a:buNone/>
              <a:defRPr sz="2400">
                <a:solidFill>
                  <a:schemeClr val="lt1"/>
                </a:solidFill>
                <a:latin typeface="Open Sans"/>
                <a:ea typeface="Open Sans"/>
                <a:cs typeface="Open Sans"/>
                <a:sym typeface="Open Sans"/>
              </a:defRPr>
            </a:lvl8pPr>
            <a:lvl9pPr indent="0" lvl="8" marL="0" marR="0" algn="ctr">
              <a:spcBef>
                <a:spcPts val="0"/>
              </a:spcBef>
              <a:buNone/>
              <a:defRPr sz="24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2" name="Shape 72"/>
        <p:cNvGrpSpPr/>
        <p:nvPr/>
      </p:nvGrpSpPr>
      <p:grpSpPr>
        <a:xfrm>
          <a:off x="0" y="0"/>
          <a:ext cx="0" cy="0"/>
          <a:chOff x="0" y="0"/>
          <a:chExt cx="0" cy="0"/>
        </a:xfrm>
      </p:grpSpPr>
      <p:sp>
        <p:nvSpPr>
          <p:cNvPr id="73" name="Google Shape;73;g3f96a97fa15_0_63"/>
          <p:cNvSpPr txBox="1"/>
          <p:nvPr>
            <p:ph type="title"/>
          </p:nvPr>
        </p:nvSpPr>
        <p:spPr>
          <a:xfrm rot="5400000">
            <a:off x="7133097" y="1956625"/>
            <a:ext cx="5811900"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46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g3f96a97fa15_0_63"/>
          <p:cNvSpPr txBox="1"/>
          <p:nvPr>
            <p:ph idx="1" type="body"/>
          </p:nvPr>
        </p:nvSpPr>
        <p:spPr>
          <a:xfrm rot="5400000">
            <a:off x="1799321" y="-595925"/>
            <a:ext cx="5811900" cy="77340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333333"/>
              </a:buClr>
              <a:buSzPts val="1800"/>
              <a:buChar char="•"/>
              <a:defRPr/>
            </a:lvl1pPr>
            <a:lvl2pPr indent="-342900" lvl="1" marL="914400" algn="l">
              <a:lnSpc>
                <a:spcPct val="90000"/>
              </a:lnSpc>
              <a:spcBef>
                <a:spcPts val="500"/>
              </a:spcBef>
              <a:spcAft>
                <a:spcPts val="0"/>
              </a:spcAft>
              <a:buClr>
                <a:srgbClr val="333333"/>
              </a:buClr>
              <a:buSzPts val="1800"/>
              <a:buChar char="•"/>
              <a:defRPr/>
            </a:lvl2pPr>
            <a:lvl3pPr indent="-342900" lvl="2" marL="1371600" algn="l">
              <a:lnSpc>
                <a:spcPct val="90000"/>
              </a:lnSpc>
              <a:spcBef>
                <a:spcPts val="500"/>
              </a:spcBef>
              <a:spcAft>
                <a:spcPts val="0"/>
              </a:spcAft>
              <a:buClr>
                <a:srgbClr val="333333"/>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g3f96a97fa15_0_63"/>
          <p:cNvSpPr txBox="1"/>
          <p:nvPr>
            <p:ph idx="12" type="sldNum"/>
          </p:nvPr>
        </p:nvSpPr>
        <p:spPr>
          <a:xfrm>
            <a:off x="838178"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buNone/>
              <a:defRPr sz="2400">
                <a:solidFill>
                  <a:schemeClr val="lt1"/>
                </a:solidFill>
                <a:latin typeface="Open Sans"/>
                <a:ea typeface="Open Sans"/>
                <a:cs typeface="Open Sans"/>
                <a:sym typeface="Open Sans"/>
              </a:defRPr>
            </a:lvl1pPr>
            <a:lvl2pPr indent="0" lvl="1" marL="0" marR="0" algn="ctr">
              <a:spcBef>
                <a:spcPts val="0"/>
              </a:spcBef>
              <a:buNone/>
              <a:defRPr sz="2400">
                <a:solidFill>
                  <a:schemeClr val="lt1"/>
                </a:solidFill>
                <a:latin typeface="Open Sans"/>
                <a:ea typeface="Open Sans"/>
                <a:cs typeface="Open Sans"/>
                <a:sym typeface="Open Sans"/>
              </a:defRPr>
            </a:lvl2pPr>
            <a:lvl3pPr indent="0" lvl="2" marL="0" marR="0" algn="ctr">
              <a:spcBef>
                <a:spcPts val="0"/>
              </a:spcBef>
              <a:buNone/>
              <a:defRPr sz="2400">
                <a:solidFill>
                  <a:schemeClr val="lt1"/>
                </a:solidFill>
                <a:latin typeface="Open Sans"/>
                <a:ea typeface="Open Sans"/>
                <a:cs typeface="Open Sans"/>
                <a:sym typeface="Open Sans"/>
              </a:defRPr>
            </a:lvl3pPr>
            <a:lvl4pPr indent="0" lvl="3" marL="0" marR="0" algn="ctr">
              <a:spcBef>
                <a:spcPts val="0"/>
              </a:spcBef>
              <a:buNone/>
              <a:defRPr sz="2400">
                <a:solidFill>
                  <a:schemeClr val="lt1"/>
                </a:solidFill>
                <a:latin typeface="Open Sans"/>
                <a:ea typeface="Open Sans"/>
                <a:cs typeface="Open Sans"/>
                <a:sym typeface="Open Sans"/>
              </a:defRPr>
            </a:lvl4pPr>
            <a:lvl5pPr indent="0" lvl="4" marL="0" marR="0" algn="ctr">
              <a:spcBef>
                <a:spcPts val="0"/>
              </a:spcBef>
              <a:buNone/>
              <a:defRPr sz="2400">
                <a:solidFill>
                  <a:schemeClr val="lt1"/>
                </a:solidFill>
                <a:latin typeface="Open Sans"/>
                <a:ea typeface="Open Sans"/>
                <a:cs typeface="Open Sans"/>
                <a:sym typeface="Open Sans"/>
              </a:defRPr>
            </a:lvl5pPr>
            <a:lvl6pPr indent="0" lvl="5" marL="0" marR="0" algn="ctr">
              <a:spcBef>
                <a:spcPts val="0"/>
              </a:spcBef>
              <a:buNone/>
              <a:defRPr sz="2400">
                <a:solidFill>
                  <a:schemeClr val="lt1"/>
                </a:solidFill>
                <a:latin typeface="Open Sans"/>
                <a:ea typeface="Open Sans"/>
                <a:cs typeface="Open Sans"/>
                <a:sym typeface="Open Sans"/>
              </a:defRPr>
            </a:lvl6pPr>
            <a:lvl7pPr indent="0" lvl="6" marL="0" marR="0" algn="ctr">
              <a:spcBef>
                <a:spcPts val="0"/>
              </a:spcBef>
              <a:buNone/>
              <a:defRPr sz="2400">
                <a:solidFill>
                  <a:schemeClr val="lt1"/>
                </a:solidFill>
                <a:latin typeface="Open Sans"/>
                <a:ea typeface="Open Sans"/>
                <a:cs typeface="Open Sans"/>
                <a:sym typeface="Open Sans"/>
              </a:defRPr>
            </a:lvl7pPr>
            <a:lvl8pPr indent="0" lvl="7" marL="0" marR="0" algn="ctr">
              <a:spcBef>
                <a:spcPts val="0"/>
              </a:spcBef>
              <a:buNone/>
              <a:defRPr sz="2400">
                <a:solidFill>
                  <a:schemeClr val="lt1"/>
                </a:solidFill>
                <a:latin typeface="Open Sans"/>
                <a:ea typeface="Open Sans"/>
                <a:cs typeface="Open Sans"/>
                <a:sym typeface="Open Sans"/>
              </a:defRPr>
            </a:lvl8pPr>
            <a:lvl9pPr indent="0" lvl="8" marL="0" marR="0" algn="ctr">
              <a:spcBef>
                <a:spcPts val="0"/>
              </a:spcBef>
              <a:buNone/>
              <a:defRPr sz="24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76" name="Shape 76"/>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2" name="Shape 22"/>
        <p:cNvGrpSpPr/>
        <p:nvPr/>
      </p:nvGrpSpPr>
      <p:grpSpPr>
        <a:xfrm>
          <a:off x="0" y="0"/>
          <a:ext cx="0" cy="0"/>
          <a:chOff x="0" y="0"/>
          <a:chExt cx="0" cy="0"/>
        </a:xfrm>
      </p:grpSpPr>
      <p:sp>
        <p:nvSpPr>
          <p:cNvPr id="23" name="Google Shape;23;g3f96a97fa15_0_13"/>
          <p:cNvSpPr txBox="1"/>
          <p:nvPr>
            <p:ph type="title"/>
          </p:nvPr>
        </p:nvSpPr>
        <p:spPr>
          <a:xfrm>
            <a:off x="838178" y="365125"/>
            <a:ext cx="105153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466"/>
              </a:buClr>
              <a:buSzPts val="4400"/>
              <a:buFont typeface="Sora"/>
              <a:buNone/>
              <a:defRPr sz="4400">
                <a:solidFill>
                  <a:srgbClr val="00446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g3f96a97fa15_0_13"/>
          <p:cNvSpPr txBox="1"/>
          <p:nvPr>
            <p:ph idx="1" type="body"/>
          </p:nvPr>
        </p:nvSpPr>
        <p:spPr>
          <a:xfrm>
            <a:off x="838178" y="1930399"/>
            <a:ext cx="10515300" cy="4246500"/>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rgbClr val="333333"/>
              </a:buClr>
              <a:buSzPts val="2800"/>
              <a:buChar char="•"/>
              <a:defRPr sz="2800"/>
            </a:lvl1pPr>
            <a:lvl2pPr indent="-342900" lvl="1" marL="914400" algn="l">
              <a:lnSpc>
                <a:spcPct val="90000"/>
              </a:lnSpc>
              <a:spcBef>
                <a:spcPts val="500"/>
              </a:spcBef>
              <a:spcAft>
                <a:spcPts val="0"/>
              </a:spcAft>
              <a:buClr>
                <a:srgbClr val="333333"/>
              </a:buClr>
              <a:buSzPts val="1800"/>
              <a:buChar char="•"/>
              <a:defRPr/>
            </a:lvl2pPr>
            <a:lvl3pPr indent="-342900" lvl="2" marL="1371600" algn="l">
              <a:lnSpc>
                <a:spcPct val="90000"/>
              </a:lnSpc>
              <a:spcBef>
                <a:spcPts val="500"/>
              </a:spcBef>
              <a:spcAft>
                <a:spcPts val="0"/>
              </a:spcAft>
              <a:buClr>
                <a:srgbClr val="333333"/>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5" name="Google Shape;25;g3f96a97fa15_0_13"/>
          <p:cNvCxnSpPr/>
          <p:nvPr/>
        </p:nvCxnSpPr>
        <p:spPr>
          <a:xfrm>
            <a:off x="838178" y="1690688"/>
            <a:ext cx="10515300" cy="0"/>
          </a:xfrm>
          <a:prstGeom prst="straightConnector1">
            <a:avLst/>
          </a:prstGeom>
          <a:noFill/>
          <a:ln cap="flat" cmpd="sng" w="9525">
            <a:solidFill>
              <a:schemeClr val="dk1"/>
            </a:solidFill>
            <a:prstDash val="solid"/>
            <a:miter lim="8000"/>
            <a:headEnd len="sm" w="sm" type="none"/>
            <a:tailEnd len="sm" w="sm" type="none"/>
          </a:ln>
        </p:spPr>
      </p:cxnSp>
      <p:sp>
        <p:nvSpPr>
          <p:cNvPr id="26" name="Google Shape;26;g3f96a97fa15_0_13"/>
          <p:cNvSpPr txBox="1"/>
          <p:nvPr>
            <p:ph idx="12" type="sldNum"/>
          </p:nvPr>
        </p:nvSpPr>
        <p:spPr>
          <a:xfrm>
            <a:off x="838178"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buNone/>
              <a:defRPr sz="2400">
                <a:solidFill>
                  <a:schemeClr val="lt1"/>
                </a:solidFill>
                <a:latin typeface="Open Sans"/>
                <a:ea typeface="Open Sans"/>
                <a:cs typeface="Open Sans"/>
                <a:sym typeface="Open Sans"/>
              </a:defRPr>
            </a:lvl1pPr>
            <a:lvl2pPr indent="0" lvl="1" marL="0" marR="0" algn="ctr">
              <a:spcBef>
                <a:spcPts val="0"/>
              </a:spcBef>
              <a:buNone/>
              <a:defRPr sz="2400">
                <a:solidFill>
                  <a:schemeClr val="lt1"/>
                </a:solidFill>
                <a:latin typeface="Open Sans"/>
                <a:ea typeface="Open Sans"/>
                <a:cs typeface="Open Sans"/>
                <a:sym typeface="Open Sans"/>
              </a:defRPr>
            </a:lvl2pPr>
            <a:lvl3pPr indent="0" lvl="2" marL="0" marR="0" algn="ctr">
              <a:spcBef>
                <a:spcPts val="0"/>
              </a:spcBef>
              <a:buNone/>
              <a:defRPr sz="2400">
                <a:solidFill>
                  <a:schemeClr val="lt1"/>
                </a:solidFill>
                <a:latin typeface="Open Sans"/>
                <a:ea typeface="Open Sans"/>
                <a:cs typeface="Open Sans"/>
                <a:sym typeface="Open Sans"/>
              </a:defRPr>
            </a:lvl3pPr>
            <a:lvl4pPr indent="0" lvl="3" marL="0" marR="0" algn="ctr">
              <a:spcBef>
                <a:spcPts val="0"/>
              </a:spcBef>
              <a:buNone/>
              <a:defRPr sz="2400">
                <a:solidFill>
                  <a:schemeClr val="lt1"/>
                </a:solidFill>
                <a:latin typeface="Open Sans"/>
                <a:ea typeface="Open Sans"/>
                <a:cs typeface="Open Sans"/>
                <a:sym typeface="Open Sans"/>
              </a:defRPr>
            </a:lvl4pPr>
            <a:lvl5pPr indent="0" lvl="4" marL="0" marR="0" algn="ctr">
              <a:spcBef>
                <a:spcPts val="0"/>
              </a:spcBef>
              <a:buNone/>
              <a:defRPr sz="2400">
                <a:solidFill>
                  <a:schemeClr val="lt1"/>
                </a:solidFill>
                <a:latin typeface="Open Sans"/>
                <a:ea typeface="Open Sans"/>
                <a:cs typeface="Open Sans"/>
                <a:sym typeface="Open Sans"/>
              </a:defRPr>
            </a:lvl5pPr>
            <a:lvl6pPr indent="0" lvl="5" marL="0" marR="0" algn="ctr">
              <a:spcBef>
                <a:spcPts val="0"/>
              </a:spcBef>
              <a:buNone/>
              <a:defRPr sz="2400">
                <a:solidFill>
                  <a:schemeClr val="lt1"/>
                </a:solidFill>
                <a:latin typeface="Open Sans"/>
                <a:ea typeface="Open Sans"/>
                <a:cs typeface="Open Sans"/>
                <a:sym typeface="Open Sans"/>
              </a:defRPr>
            </a:lvl6pPr>
            <a:lvl7pPr indent="0" lvl="6" marL="0" marR="0" algn="ctr">
              <a:spcBef>
                <a:spcPts val="0"/>
              </a:spcBef>
              <a:buNone/>
              <a:defRPr sz="2400">
                <a:solidFill>
                  <a:schemeClr val="lt1"/>
                </a:solidFill>
                <a:latin typeface="Open Sans"/>
                <a:ea typeface="Open Sans"/>
                <a:cs typeface="Open Sans"/>
                <a:sym typeface="Open Sans"/>
              </a:defRPr>
            </a:lvl7pPr>
            <a:lvl8pPr indent="0" lvl="7" marL="0" marR="0" algn="ctr">
              <a:spcBef>
                <a:spcPts val="0"/>
              </a:spcBef>
              <a:buNone/>
              <a:defRPr sz="2400">
                <a:solidFill>
                  <a:schemeClr val="lt1"/>
                </a:solidFill>
                <a:latin typeface="Open Sans"/>
                <a:ea typeface="Open Sans"/>
                <a:cs typeface="Open Sans"/>
                <a:sym typeface="Open Sans"/>
              </a:defRPr>
            </a:lvl8pPr>
            <a:lvl9pPr indent="0" lvl="8" marL="0" marR="0" algn="ctr">
              <a:spcBef>
                <a:spcPts val="0"/>
              </a:spcBef>
              <a:buNone/>
              <a:defRPr sz="24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g3f96a97fa15_0_18"/>
          <p:cNvSpPr txBox="1"/>
          <p:nvPr>
            <p:ph type="title"/>
          </p:nvPr>
        </p:nvSpPr>
        <p:spPr>
          <a:xfrm>
            <a:off x="831828" y="1709738"/>
            <a:ext cx="10515300" cy="28527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004466"/>
              </a:buClr>
              <a:buSzPts val="6000"/>
              <a:buFont typeface="Sora"/>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g3f96a97fa15_0_18"/>
          <p:cNvSpPr txBox="1"/>
          <p:nvPr>
            <p:ph idx="1" type="body"/>
          </p:nvPr>
        </p:nvSpPr>
        <p:spPr>
          <a:xfrm>
            <a:off x="831828" y="4589463"/>
            <a:ext cx="10515300" cy="15003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333333"/>
              </a:buClr>
              <a:buSzPts val="2400"/>
              <a:buNone/>
              <a:defRPr sz="2400">
                <a:solidFill>
                  <a:srgbClr val="333333"/>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g3f96a97fa15_0_18"/>
          <p:cNvSpPr txBox="1"/>
          <p:nvPr>
            <p:ph idx="12" type="sldNum"/>
          </p:nvPr>
        </p:nvSpPr>
        <p:spPr>
          <a:xfrm>
            <a:off x="838178"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buNone/>
              <a:defRPr sz="2400">
                <a:solidFill>
                  <a:schemeClr val="lt1"/>
                </a:solidFill>
                <a:latin typeface="Open Sans"/>
                <a:ea typeface="Open Sans"/>
                <a:cs typeface="Open Sans"/>
                <a:sym typeface="Open Sans"/>
              </a:defRPr>
            </a:lvl1pPr>
            <a:lvl2pPr indent="0" lvl="1" marL="0" marR="0" algn="ctr">
              <a:spcBef>
                <a:spcPts val="0"/>
              </a:spcBef>
              <a:buNone/>
              <a:defRPr sz="2400">
                <a:solidFill>
                  <a:schemeClr val="lt1"/>
                </a:solidFill>
                <a:latin typeface="Open Sans"/>
                <a:ea typeface="Open Sans"/>
                <a:cs typeface="Open Sans"/>
                <a:sym typeface="Open Sans"/>
              </a:defRPr>
            </a:lvl2pPr>
            <a:lvl3pPr indent="0" lvl="2" marL="0" marR="0" algn="ctr">
              <a:spcBef>
                <a:spcPts val="0"/>
              </a:spcBef>
              <a:buNone/>
              <a:defRPr sz="2400">
                <a:solidFill>
                  <a:schemeClr val="lt1"/>
                </a:solidFill>
                <a:latin typeface="Open Sans"/>
                <a:ea typeface="Open Sans"/>
                <a:cs typeface="Open Sans"/>
                <a:sym typeface="Open Sans"/>
              </a:defRPr>
            </a:lvl3pPr>
            <a:lvl4pPr indent="0" lvl="3" marL="0" marR="0" algn="ctr">
              <a:spcBef>
                <a:spcPts val="0"/>
              </a:spcBef>
              <a:buNone/>
              <a:defRPr sz="2400">
                <a:solidFill>
                  <a:schemeClr val="lt1"/>
                </a:solidFill>
                <a:latin typeface="Open Sans"/>
                <a:ea typeface="Open Sans"/>
                <a:cs typeface="Open Sans"/>
                <a:sym typeface="Open Sans"/>
              </a:defRPr>
            </a:lvl4pPr>
            <a:lvl5pPr indent="0" lvl="4" marL="0" marR="0" algn="ctr">
              <a:spcBef>
                <a:spcPts val="0"/>
              </a:spcBef>
              <a:buNone/>
              <a:defRPr sz="2400">
                <a:solidFill>
                  <a:schemeClr val="lt1"/>
                </a:solidFill>
                <a:latin typeface="Open Sans"/>
                <a:ea typeface="Open Sans"/>
                <a:cs typeface="Open Sans"/>
                <a:sym typeface="Open Sans"/>
              </a:defRPr>
            </a:lvl5pPr>
            <a:lvl6pPr indent="0" lvl="5" marL="0" marR="0" algn="ctr">
              <a:spcBef>
                <a:spcPts val="0"/>
              </a:spcBef>
              <a:buNone/>
              <a:defRPr sz="2400">
                <a:solidFill>
                  <a:schemeClr val="lt1"/>
                </a:solidFill>
                <a:latin typeface="Open Sans"/>
                <a:ea typeface="Open Sans"/>
                <a:cs typeface="Open Sans"/>
                <a:sym typeface="Open Sans"/>
              </a:defRPr>
            </a:lvl6pPr>
            <a:lvl7pPr indent="0" lvl="6" marL="0" marR="0" algn="ctr">
              <a:spcBef>
                <a:spcPts val="0"/>
              </a:spcBef>
              <a:buNone/>
              <a:defRPr sz="2400">
                <a:solidFill>
                  <a:schemeClr val="lt1"/>
                </a:solidFill>
                <a:latin typeface="Open Sans"/>
                <a:ea typeface="Open Sans"/>
                <a:cs typeface="Open Sans"/>
                <a:sym typeface="Open Sans"/>
              </a:defRPr>
            </a:lvl7pPr>
            <a:lvl8pPr indent="0" lvl="7" marL="0" marR="0" algn="ctr">
              <a:spcBef>
                <a:spcPts val="0"/>
              </a:spcBef>
              <a:buNone/>
              <a:defRPr sz="2400">
                <a:solidFill>
                  <a:schemeClr val="lt1"/>
                </a:solidFill>
                <a:latin typeface="Open Sans"/>
                <a:ea typeface="Open Sans"/>
                <a:cs typeface="Open Sans"/>
                <a:sym typeface="Open Sans"/>
              </a:defRPr>
            </a:lvl8pPr>
            <a:lvl9pPr indent="0" lvl="8" marL="0" marR="0" algn="ctr">
              <a:spcBef>
                <a:spcPts val="0"/>
              </a:spcBef>
              <a:buNone/>
              <a:defRPr sz="24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1" name="Shape 31"/>
        <p:cNvGrpSpPr/>
        <p:nvPr/>
      </p:nvGrpSpPr>
      <p:grpSpPr>
        <a:xfrm>
          <a:off x="0" y="0"/>
          <a:ext cx="0" cy="0"/>
          <a:chOff x="0" y="0"/>
          <a:chExt cx="0" cy="0"/>
        </a:xfrm>
      </p:grpSpPr>
      <p:sp>
        <p:nvSpPr>
          <p:cNvPr id="32" name="Google Shape;32;g3f96a97fa15_0_22"/>
          <p:cNvSpPr txBox="1"/>
          <p:nvPr>
            <p:ph type="title"/>
          </p:nvPr>
        </p:nvSpPr>
        <p:spPr>
          <a:xfrm>
            <a:off x="838178" y="365125"/>
            <a:ext cx="105153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46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g3f96a97fa15_0_22"/>
          <p:cNvSpPr txBox="1"/>
          <p:nvPr>
            <p:ph idx="1" type="body"/>
          </p:nvPr>
        </p:nvSpPr>
        <p:spPr>
          <a:xfrm>
            <a:off x="838178" y="1825625"/>
            <a:ext cx="5181600" cy="4351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333333"/>
              </a:buClr>
              <a:buSzPts val="1800"/>
              <a:buChar char="•"/>
              <a:defRPr/>
            </a:lvl1pPr>
            <a:lvl2pPr indent="-342900" lvl="1" marL="914400" algn="l">
              <a:lnSpc>
                <a:spcPct val="90000"/>
              </a:lnSpc>
              <a:spcBef>
                <a:spcPts val="500"/>
              </a:spcBef>
              <a:spcAft>
                <a:spcPts val="0"/>
              </a:spcAft>
              <a:buClr>
                <a:srgbClr val="333333"/>
              </a:buClr>
              <a:buSzPts val="1800"/>
              <a:buChar char="•"/>
              <a:defRPr/>
            </a:lvl2pPr>
            <a:lvl3pPr indent="-342900" lvl="2" marL="1371600" algn="l">
              <a:lnSpc>
                <a:spcPct val="90000"/>
              </a:lnSpc>
              <a:spcBef>
                <a:spcPts val="500"/>
              </a:spcBef>
              <a:spcAft>
                <a:spcPts val="0"/>
              </a:spcAft>
              <a:buClr>
                <a:srgbClr val="333333"/>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 name="Google Shape;34;g3f96a97fa15_0_22"/>
          <p:cNvSpPr txBox="1"/>
          <p:nvPr>
            <p:ph idx="2" type="body"/>
          </p:nvPr>
        </p:nvSpPr>
        <p:spPr>
          <a:xfrm>
            <a:off x="6172035" y="1825625"/>
            <a:ext cx="5181600" cy="4351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333333"/>
              </a:buClr>
              <a:buSzPts val="1800"/>
              <a:buChar char="•"/>
              <a:defRPr/>
            </a:lvl1pPr>
            <a:lvl2pPr indent="-342900" lvl="1" marL="914400" algn="l">
              <a:lnSpc>
                <a:spcPct val="90000"/>
              </a:lnSpc>
              <a:spcBef>
                <a:spcPts val="500"/>
              </a:spcBef>
              <a:spcAft>
                <a:spcPts val="0"/>
              </a:spcAft>
              <a:buClr>
                <a:srgbClr val="333333"/>
              </a:buClr>
              <a:buSzPts val="1800"/>
              <a:buChar char="•"/>
              <a:defRPr/>
            </a:lvl2pPr>
            <a:lvl3pPr indent="-342900" lvl="2" marL="1371600" algn="l">
              <a:lnSpc>
                <a:spcPct val="90000"/>
              </a:lnSpc>
              <a:spcBef>
                <a:spcPts val="500"/>
              </a:spcBef>
              <a:spcAft>
                <a:spcPts val="0"/>
              </a:spcAft>
              <a:buClr>
                <a:srgbClr val="333333"/>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5" name="Google Shape;35;g3f96a97fa15_0_22"/>
          <p:cNvCxnSpPr/>
          <p:nvPr/>
        </p:nvCxnSpPr>
        <p:spPr>
          <a:xfrm>
            <a:off x="838178" y="1690688"/>
            <a:ext cx="10515300" cy="0"/>
          </a:xfrm>
          <a:prstGeom prst="straightConnector1">
            <a:avLst/>
          </a:prstGeom>
          <a:noFill/>
          <a:ln cap="flat" cmpd="sng" w="9525">
            <a:solidFill>
              <a:schemeClr val="dk1"/>
            </a:solidFill>
            <a:prstDash val="solid"/>
            <a:miter lim="8000"/>
            <a:headEnd len="sm" w="sm" type="none"/>
            <a:tailEnd len="sm" w="sm" type="none"/>
          </a:ln>
        </p:spPr>
      </p:cxnSp>
      <p:sp>
        <p:nvSpPr>
          <p:cNvPr id="36" name="Google Shape;36;g3f96a97fa15_0_22"/>
          <p:cNvSpPr txBox="1"/>
          <p:nvPr>
            <p:ph idx="12" type="sldNum"/>
          </p:nvPr>
        </p:nvSpPr>
        <p:spPr>
          <a:xfrm>
            <a:off x="838178"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buNone/>
              <a:defRPr sz="2400">
                <a:solidFill>
                  <a:schemeClr val="lt1"/>
                </a:solidFill>
                <a:latin typeface="Open Sans"/>
                <a:ea typeface="Open Sans"/>
                <a:cs typeface="Open Sans"/>
                <a:sym typeface="Open Sans"/>
              </a:defRPr>
            </a:lvl1pPr>
            <a:lvl2pPr indent="0" lvl="1" marL="0" marR="0" algn="ctr">
              <a:spcBef>
                <a:spcPts val="0"/>
              </a:spcBef>
              <a:buNone/>
              <a:defRPr sz="2400">
                <a:solidFill>
                  <a:schemeClr val="lt1"/>
                </a:solidFill>
                <a:latin typeface="Open Sans"/>
                <a:ea typeface="Open Sans"/>
                <a:cs typeface="Open Sans"/>
                <a:sym typeface="Open Sans"/>
              </a:defRPr>
            </a:lvl2pPr>
            <a:lvl3pPr indent="0" lvl="2" marL="0" marR="0" algn="ctr">
              <a:spcBef>
                <a:spcPts val="0"/>
              </a:spcBef>
              <a:buNone/>
              <a:defRPr sz="2400">
                <a:solidFill>
                  <a:schemeClr val="lt1"/>
                </a:solidFill>
                <a:latin typeface="Open Sans"/>
                <a:ea typeface="Open Sans"/>
                <a:cs typeface="Open Sans"/>
                <a:sym typeface="Open Sans"/>
              </a:defRPr>
            </a:lvl3pPr>
            <a:lvl4pPr indent="0" lvl="3" marL="0" marR="0" algn="ctr">
              <a:spcBef>
                <a:spcPts val="0"/>
              </a:spcBef>
              <a:buNone/>
              <a:defRPr sz="2400">
                <a:solidFill>
                  <a:schemeClr val="lt1"/>
                </a:solidFill>
                <a:latin typeface="Open Sans"/>
                <a:ea typeface="Open Sans"/>
                <a:cs typeface="Open Sans"/>
                <a:sym typeface="Open Sans"/>
              </a:defRPr>
            </a:lvl4pPr>
            <a:lvl5pPr indent="0" lvl="4" marL="0" marR="0" algn="ctr">
              <a:spcBef>
                <a:spcPts val="0"/>
              </a:spcBef>
              <a:buNone/>
              <a:defRPr sz="2400">
                <a:solidFill>
                  <a:schemeClr val="lt1"/>
                </a:solidFill>
                <a:latin typeface="Open Sans"/>
                <a:ea typeface="Open Sans"/>
                <a:cs typeface="Open Sans"/>
                <a:sym typeface="Open Sans"/>
              </a:defRPr>
            </a:lvl5pPr>
            <a:lvl6pPr indent="0" lvl="5" marL="0" marR="0" algn="ctr">
              <a:spcBef>
                <a:spcPts val="0"/>
              </a:spcBef>
              <a:buNone/>
              <a:defRPr sz="2400">
                <a:solidFill>
                  <a:schemeClr val="lt1"/>
                </a:solidFill>
                <a:latin typeface="Open Sans"/>
                <a:ea typeface="Open Sans"/>
                <a:cs typeface="Open Sans"/>
                <a:sym typeface="Open Sans"/>
              </a:defRPr>
            </a:lvl6pPr>
            <a:lvl7pPr indent="0" lvl="6" marL="0" marR="0" algn="ctr">
              <a:spcBef>
                <a:spcPts val="0"/>
              </a:spcBef>
              <a:buNone/>
              <a:defRPr sz="2400">
                <a:solidFill>
                  <a:schemeClr val="lt1"/>
                </a:solidFill>
                <a:latin typeface="Open Sans"/>
                <a:ea typeface="Open Sans"/>
                <a:cs typeface="Open Sans"/>
                <a:sym typeface="Open Sans"/>
              </a:defRPr>
            </a:lvl7pPr>
            <a:lvl8pPr indent="0" lvl="7" marL="0" marR="0" algn="ctr">
              <a:spcBef>
                <a:spcPts val="0"/>
              </a:spcBef>
              <a:buNone/>
              <a:defRPr sz="2400">
                <a:solidFill>
                  <a:schemeClr val="lt1"/>
                </a:solidFill>
                <a:latin typeface="Open Sans"/>
                <a:ea typeface="Open Sans"/>
                <a:cs typeface="Open Sans"/>
                <a:sym typeface="Open Sans"/>
              </a:defRPr>
            </a:lvl8pPr>
            <a:lvl9pPr indent="0" lvl="8" marL="0" marR="0" algn="ctr">
              <a:spcBef>
                <a:spcPts val="0"/>
              </a:spcBef>
              <a:buNone/>
              <a:defRPr sz="24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7" name="Shape 37"/>
        <p:cNvGrpSpPr/>
        <p:nvPr/>
      </p:nvGrpSpPr>
      <p:grpSpPr>
        <a:xfrm>
          <a:off x="0" y="0"/>
          <a:ext cx="0" cy="0"/>
          <a:chOff x="0" y="0"/>
          <a:chExt cx="0" cy="0"/>
        </a:xfrm>
      </p:grpSpPr>
      <p:sp>
        <p:nvSpPr>
          <p:cNvPr id="38" name="Google Shape;38;g3f96a97fa15_0_28"/>
          <p:cNvSpPr txBox="1"/>
          <p:nvPr>
            <p:ph type="title"/>
          </p:nvPr>
        </p:nvSpPr>
        <p:spPr>
          <a:xfrm>
            <a:off x="839766" y="365125"/>
            <a:ext cx="105153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46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g3f96a97fa15_0_28"/>
          <p:cNvSpPr txBox="1"/>
          <p:nvPr>
            <p:ph idx="1" type="body"/>
          </p:nvPr>
        </p:nvSpPr>
        <p:spPr>
          <a:xfrm>
            <a:off x="839766" y="1681163"/>
            <a:ext cx="5157600" cy="82380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rgbClr val="333333"/>
              </a:buClr>
              <a:buSzPts val="2400"/>
              <a:buNone/>
              <a:defRPr b="1" sz="2400"/>
            </a:lvl1pPr>
            <a:lvl2pPr indent="-228600" lvl="1" marL="914400" algn="l">
              <a:lnSpc>
                <a:spcPct val="90000"/>
              </a:lnSpc>
              <a:spcBef>
                <a:spcPts val="500"/>
              </a:spcBef>
              <a:spcAft>
                <a:spcPts val="0"/>
              </a:spcAft>
              <a:buClr>
                <a:srgbClr val="333333"/>
              </a:buClr>
              <a:buSzPts val="2000"/>
              <a:buNone/>
              <a:defRPr b="1" sz="2000"/>
            </a:lvl2pPr>
            <a:lvl3pPr indent="-228600" lvl="2" marL="1371600" algn="l">
              <a:lnSpc>
                <a:spcPct val="90000"/>
              </a:lnSpc>
              <a:spcBef>
                <a:spcPts val="500"/>
              </a:spcBef>
              <a:spcAft>
                <a:spcPts val="0"/>
              </a:spcAft>
              <a:buClr>
                <a:srgbClr val="333333"/>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0" name="Google Shape;40;g3f96a97fa15_0_28"/>
          <p:cNvSpPr txBox="1"/>
          <p:nvPr>
            <p:ph idx="2" type="body"/>
          </p:nvPr>
        </p:nvSpPr>
        <p:spPr>
          <a:xfrm>
            <a:off x="839766" y="2505075"/>
            <a:ext cx="5157600" cy="3684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333333"/>
              </a:buClr>
              <a:buSzPts val="1800"/>
              <a:buChar char="•"/>
              <a:defRPr/>
            </a:lvl1pPr>
            <a:lvl2pPr indent="-342900" lvl="1" marL="914400" algn="l">
              <a:lnSpc>
                <a:spcPct val="90000"/>
              </a:lnSpc>
              <a:spcBef>
                <a:spcPts val="500"/>
              </a:spcBef>
              <a:spcAft>
                <a:spcPts val="0"/>
              </a:spcAft>
              <a:buClr>
                <a:srgbClr val="333333"/>
              </a:buClr>
              <a:buSzPts val="1800"/>
              <a:buChar char="•"/>
              <a:defRPr/>
            </a:lvl2pPr>
            <a:lvl3pPr indent="-342900" lvl="2" marL="1371600" algn="l">
              <a:lnSpc>
                <a:spcPct val="90000"/>
              </a:lnSpc>
              <a:spcBef>
                <a:spcPts val="500"/>
              </a:spcBef>
              <a:spcAft>
                <a:spcPts val="0"/>
              </a:spcAft>
              <a:buClr>
                <a:srgbClr val="333333"/>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 name="Google Shape;41;g3f96a97fa15_0_28"/>
          <p:cNvSpPr txBox="1"/>
          <p:nvPr>
            <p:ph idx="3" type="body"/>
          </p:nvPr>
        </p:nvSpPr>
        <p:spPr>
          <a:xfrm>
            <a:off x="6172035" y="1681163"/>
            <a:ext cx="5183100" cy="82380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rgbClr val="333333"/>
              </a:buClr>
              <a:buSzPts val="2400"/>
              <a:buNone/>
              <a:defRPr b="1" sz="2400"/>
            </a:lvl1pPr>
            <a:lvl2pPr indent="-228600" lvl="1" marL="914400" algn="l">
              <a:lnSpc>
                <a:spcPct val="90000"/>
              </a:lnSpc>
              <a:spcBef>
                <a:spcPts val="500"/>
              </a:spcBef>
              <a:spcAft>
                <a:spcPts val="0"/>
              </a:spcAft>
              <a:buClr>
                <a:srgbClr val="333333"/>
              </a:buClr>
              <a:buSzPts val="2000"/>
              <a:buNone/>
              <a:defRPr b="1" sz="2000"/>
            </a:lvl2pPr>
            <a:lvl3pPr indent="-228600" lvl="2" marL="1371600" algn="l">
              <a:lnSpc>
                <a:spcPct val="90000"/>
              </a:lnSpc>
              <a:spcBef>
                <a:spcPts val="500"/>
              </a:spcBef>
              <a:spcAft>
                <a:spcPts val="0"/>
              </a:spcAft>
              <a:buClr>
                <a:srgbClr val="333333"/>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2" name="Google Shape;42;g3f96a97fa15_0_28"/>
          <p:cNvSpPr txBox="1"/>
          <p:nvPr>
            <p:ph idx="4" type="body"/>
          </p:nvPr>
        </p:nvSpPr>
        <p:spPr>
          <a:xfrm>
            <a:off x="6172035" y="2505075"/>
            <a:ext cx="5183100" cy="3684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333333"/>
              </a:buClr>
              <a:buSzPts val="1800"/>
              <a:buChar char="•"/>
              <a:defRPr/>
            </a:lvl1pPr>
            <a:lvl2pPr indent="-342900" lvl="1" marL="914400" algn="l">
              <a:lnSpc>
                <a:spcPct val="90000"/>
              </a:lnSpc>
              <a:spcBef>
                <a:spcPts val="500"/>
              </a:spcBef>
              <a:spcAft>
                <a:spcPts val="0"/>
              </a:spcAft>
              <a:buClr>
                <a:srgbClr val="333333"/>
              </a:buClr>
              <a:buSzPts val="1800"/>
              <a:buChar char="•"/>
              <a:defRPr/>
            </a:lvl2pPr>
            <a:lvl3pPr indent="-342900" lvl="2" marL="1371600" algn="l">
              <a:lnSpc>
                <a:spcPct val="90000"/>
              </a:lnSpc>
              <a:spcBef>
                <a:spcPts val="500"/>
              </a:spcBef>
              <a:spcAft>
                <a:spcPts val="0"/>
              </a:spcAft>
              <a:buClr>
                <a:srgbClr val="333333"/>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3" name="Google Shape;43;g3f96a97fa15_0_28"/>
          <p:cNvCxnSpPr/>
          <p:nvPr/>
        </p:nvCxnSpPr>
        <p:spPr>
          <a:xfrm>
            <a:off x="838178" y="1657351"/>
            <a:ext cx="10515300" cy="0"/>
          </a:xfrm>
          <a:prstGeom prst="straightConnector1">
            <a:avLst/>
          </a:prstGeom>
          <a:noFill/>
          <a:ln cap="flat" cmpd="sng" w="9525">
            <a:solidFill>
              <a:schemeClr val="dk1"/>
            </a:solidFill>
            <a:prstDash val="solid"/>
            <a:miter lim="8000"/>
            <a:headEnd len="sm" w="sm" type="none"/>
            <a:tailEnd len="sm" w="sm" type="none"/>
          </a:ln>
        </p:spPr>
      </p:cxnSp>
      <p:sp>
        <p:nvSpPr>
          <p:cNvPr id="44" name="Google Shape;44;g3f96a97fa15_0_28"/>
          <p:cNvSpPr txBox="1"/>
          <p:nvPr>
            <p:ph idx="12" type="sldNum"/>
          </p:nvPr>
        </p:nvSpPr>
        <p:spPr>
          <a:xfrm>
            <a:off x="838178"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buNone/>
              <a:defRPr sz="2400">
                <a:solidFill>
                  <a:schemeClr val="lt1"/>
                </a:solidFill>
                <a:latin typeface="Open Sans"/>
                <a:ea typeface="Open Sans"/>
                <a:cs typeface="Open Sans"/>
                <a:sym typeface="Open Sans"/>
              </a:defRPr>
            </a:lvl1pPr>
            <a:lvl2pPr indent="0" lvl="1" marL="0" marR="0" algn="ctr">
              <a:spcBef>
                <a:spcPts val="0"/>
              </a:spcBef>
              <a:buNone/>
              <a:defRPr sz="2400">
                <a:solidFill>
                  <a:schemeClr val="lt1"/>
                </a:solidFill>
                <a:latin typeface="Open Sans"/>
                <a:ea typeface="Open Sans"/>
                <a:cs typeface="Open Sans"/>
                <a:sym typeface="Open Sans"/>
              </a:defRPr>
            </a:lvl2pPr>
            <a:lvl3pPr indent="0" lvl="2" marL="0" marR="0" algn="ctr">
              <a:spcBef>
                <a:spcPts val="0"/>
              </a:spcBef>
              <a:buNone/>
              <a:defRPr sz="2400">
                <a:solidFill>
                  <a:schemeClr val="lt1"/>
                </a:solidFill>
                <a:latin typeface="Open Sans"/>
                <a:ea typeface="Open Sans"/>
                <a:cs typeface="Open Sans"/>
                <a:sym typeface="Open Sans"/>
              </a:defRPr>
            </a:lvl3pPr>
            <a:lvl4pPr indent="0" lvl="3" marL="0" marR="0" algn="ctr">
              <a:spcBef>
                <a:spcPts val="0"/>
              </a:spcBef>
              <a:buNone/>
              <a:defRPr sz="2400">
                <a:solidFill>
                  <a:schemeClr val="lt1"/>
                </a:solidFill>
                <a:latin typeface="Open Sans"/>
                <a:ea typeface="Open Sans"/>
                <a:cs typeface="Open Sans"/>
                <a:sym typeface="Open Sans"/>
              </a:defRPr>
            </a:lvl4pPr>
            <a:lvl5pPr indent="0" lvl="4" marL="0" marR="0" algn="ctr">
              <a:spcBef>
                <a:spcPts val="0"/>
              </a:spcBef>
              <a:buNone/>
              <a:defRPr sz="2400">
                <a:solidFill>
                  <a:schemeClr val="lt1"/>
                </a:solidFill>
                <a:latin typeface="Open Sans"/>
                <a:ea typeface="Open Sans"/>
                <a:cs typeface="Open Sans"/>
                <a:sym typeface="Open Sans"/>
              </a:defRPr>
            </a:lvl5pPr>
            <a:lvl6pPr indent="0" lvl="5" marL="0" marR="0" algn="ctr">
              <a:spcBef>
                <a:spcPts val="0"/>
              </a:spcBef>
              <a:buNone/>
              <a:defRPr sz="2400">
                <a:solidFill>
                  <a:schemeClr val="lt1"/>
                </a:solidFill>
                <a:latin typeface="Open Sans"/>
                <a:ea typeface="Open Sans"/>
                <a:cs typeface="Open Sans"/>
                <a:sym typeface="Open Sans"/>
              </a:defRPr>
            </a:lvl6pPr>
            <a:lvl7pPr indent="0" lvl="6" marL="0" marR="0" algn="ctr">
              <a:spcBef>
                <a:spcPts val="0"/>
              </a:spcBef>
              <a:buNone/>
              <a:defRPr sz="2400">
                <a:solidFill>
                  <a:schemeClr val="lt1"/>
                </a:solidFill>
                <a:latin typeface="Open Sans"/>
                <a:ea typeface="Open Sans"/>
                <a:cs typeface="Open Sans"/>
                <a:sym typeface="Open Sans"/>
              </a:defRPr>
            </a:lvl7pPr>
            <a:lvl8pPr indent="0" lvl="7" marL="0" marR="0" algn="ctr">
              <a:spcBef>
                <a:spcPts val="0"/>
              </a:spcBef>
              <a:buNone/>
              <a:defRPr sz="2400">
                <a:solidFill>
                  <a:schemeClr val="lt1"/>
                </a:solidFill>
                <a:latin typeface="Open Sans"/>
                <a:ea typeface="Open Sans"/>
                <a:cs typeface="Open Sans"/>
                <a:sym typeface="Open Sans"/>
              </a:defRPr>
            </a:lvl8pPr>
            <a:lvl9pPr indent="0" lvl="8" marL="0" marR="0" algn="ctr">
              <a:spcBef>
                <a:spcPts val="0"/>
              </a:spcBef>
              <a:buNone/>
              <a:defRPr sz="24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g3f96a97fa15_0_36"/>
          <p:cNvSpPr txBox="1"/>
          <p:nvPr>
            <p:ph type="title"/>
          </p:nvPr>
        </p:nvSpPr>
        <p:spPr>
          <a:xfrm>
            <a:off x="838178" y="365125"/>
            <a:ext cx="105153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46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47" name="Google Shape;47;g3f96a97fa15_0_36"/>
          <p:cNvCxnSpPr/>
          <p:nvPr/>
        </p:nvCxnSpPr>
        <p:spPr>
          <a:xfrm>
            <a:off x="838178" y="1690688"/>
            <a:ext cx="10515300" cy="0"/>
          </a:xfrm>
          <a:prstGeom prst="straightConnector1">
            <a:avLst/>
          </a:prstGeom>
          <a:noFill/>
          <a:ln cap="flat" cmpd="sng" w="9525">
            <a:solidFill>
              <a:schemeClr val="dk1"/>
            </a:solidFill>
            <a:prstDash val="solid"/>
            <a:miter lim="8000"/>
            <a:headEnd len="sm" w="sm" type="none"/>
            <a:tailEnd len="sm" w="sm" type="none"/>
          </a:ln>
        </p:spPr>
      </p:cxnSp>
      <p:sp>
        <p:nvSpPr>
          <p:cNvPr id="48" name="Google Shape;48;g3f96a97fa15_0_36"/>
          <p:cNvSpPr txBox="1"/>
          <p:nvPr>
            <p:ph idx="12" type="sldNum"/>
          </p:nvPr>
        </p:nvSpPr>
        <p:spPr>
          <a:xfrm>
            <a:off x="838178"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buNone/>
              <a:defRPr sz="2400">
                <a:solidFill>
                  <a:schemeClr val="lt1"/>
                </a:solidFill>
                <a:latin typeface="Open Sans"/>
                <a:ea typeface="Open Sans"/>
                <a:cs typeface="Open Sans"/>
                <a:sym typeface="Open Sans"/>
              </a:defRPr>
            </a:lvl1pPr>
            <a:lvl2pPr indent="0" lvl="1" marL="0" marR="0" algn="ctr">
              <a:spcBef>
                <a:spcPts val="0"/>
              </a:spcBef>
              <a:buNone/>
              <a:defRPr sz="2400">
                <a:solidFill>
                  <a:schemeClr val="lt1"/>
                </a:solidFill>
                <a:latin typeface="Open Sans"/>
                <a:ea typeface="Open Sans"/>
                <a:cs typeface="Open Sans"/>
                <a:sym typeface="Open Sans"/>
              </a:defRPr>
            </a:lvl2pPr>
            <a:lvl3pPr indent="0" lvl="2" marL="0" marR="0" algn="ctr">
              <a:spcBef>
                <a:spcPts val="0"/>
              </a:spcBef>
              <a:buNone/>
              <a:defRPr sz="2400">
                <a:solidFill>
                  <a:schemeClr val="lt1"/>
                </a:solidFill>
                <a:latin typeface="Open Sans"/>
                <a:ea typeface="Open Sans"/>
                <a:cs typeface="Open Sans"/>
                <a:sym typeface="Open Sans"/>
              </a:defRPr>
            </a:lvl3pPr>
            <a:lvl4pPr indent="0" lvl="3" marL="0" marR="0" algn="ctr">
              <a:spcBef>
                <a:spcPts val="0"/>
              </a:spcBef>
              <a:buNone/>
              <a:defRPr sz="2400">
                <a:solidFill>
                  <a:schemeClr val="lt1"/>
                </a:solidFill>
                <a:latin typeface="Open Sans"/>
                <a:ea typeface="Open Sans"/>
                <a:cs typeface="Open Sans"/>
                <a:sym typeface="Open Sans"/>
              </a:defRPr>
            </a:lvl4pPr>
            <a:lvl5pPr indent="0" lvl="4" marL="0" marR="0" algn="ctr">
              <a:spcBef>
                <a:spcPts val="0"/>
              </a:spcBef>
              <a:buNone/>
              <a:defRPr sz="2400">
                <a:solidFill>
                  <a:schemeClr val="lt1"/>
                </a:solidFill>
                <a:latin typeface="Open Sans"/>
                <a:ea typeface="Open Sans"/>
                <a:cs typeface="Open Sans"/>
                <a:sym typeface="Open Sans"/>
              </a:defRPr>
            </a:lvl5pPr>
            <a:lvl6pPr indent="0" lvl="5" marL="0" marR="0" algn="ctr">
              <a:spcBef>
                <a:spcPts val="0"/>
              </a:spcBef>
              <a:buNone/>
              <a:defRPr sz="2400">
                <a:solidFill>
                  <a:schemeClr val="lt1"/>
                </a:solidFill>
                <a:latin typeface="Open Sans"/>
                <a:ea typeface="Open Sans"/>
                <a:cs typeface="Open Sans"/>
                <a:sym typeface="Open Sans"/>
              </a:defRPr>
            </a:lvl6pPr>
            <a:lvl7pPr indent="0" lvl="6" marL="0" marR="0" algn="ctr">
              <a:spcBef>
                <a:spcPts val="0"/>
              </a:spcBef>
              <a:buNone/>
              <a:defRPr sz="2400">
                <a:solidFill>
                  <a:schemeClr val="lt1"/>
                </a:solidFill>
                <a:latin typeface="Open Sans"/>
                <a:ea typeface="Open Sans"/>
                <a:cs typeface="Open Sans"/>
                <a:sym typeface="Open Sans"/>
              </a:defRPr>
            </a:lvl7pPr>
            <a:lvl8pPr indent="0" lvl="7" marL="0" marR="0" algn="ctr">
              <a:spcBef>
                <a:spcPts val="0"/>
              </a:spcBef>
              <a:buNone/>
              <a:defRPr sz="2400">
                <a:solidFill>
                  <a:schemeClr val="lt1"/>
                </a:solidFill>
                <a:latin typeface="Open Sans"/>
                <a:ea typeface="Open Sans"/>
                <a:cs typeface="Open Sans"/>
                <a:sym typeface="Open Sans"/>
              </a:defRPr>
            </a:lvl8pPr>
            <a:lvl9pPr indent="0" lvl="8" marL="0" marR="0" algn="ctr">
              <a:spcBef>
                <a:spcPts val="0"/>
              </a:spcBef>
              <a:buNone/>
              <a:defRPr sz="24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9" name="Shape 49"/>
        <p:cNvGrpSpPr/>
        <p:nvPr/>
      </p:nvGrpSpPr>
      <p:grpSpPr>
        <a:xfrm>
          <a:off x="0" y="0"/>
          <a:ext cx="0" cy="0"/>
          <a:chOff x="0" y="0"/>
          <a:chExt cx="0" cy="0"/>
        </a:xfrm>
      </p:grpSpPr>
      <p:sp>
        <p:nvSpPr>
          <p:cNvPr id="50" name="Google Shape;50;g3f96a97fa15_0_40"/>
          <p:cNvSpPr txBox="1"/>
          <p:nvPr>
            <p:ph idx="12" type="sldNum"/>
          </p:nvPr>
        </p:nvSpPr>
        <p:spPr>
          <a:xfrm>
            <a:off x="838178"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buNone/>
              <a:defRPr sz="2400">
                <a:solidFill>
                  <a:schemeClr val="lt1"/>
                </a:solidFill>
                <a:latin typeface="Open Sans"/>
                <a:ea typeface="Open Sans"/>
                <a:cs typeface="Open Sans"/>
                <a:sym typeface="Open Sans"/>
              </a:defRPr>
            </a:lvl1pPr>
            <a:lvl2pPr indent="0" lvl="1" marL="0" marR="0" algn="ctr">
              <a:spcBef>
                <a:spcPts val="0"/>
              </a:spcBef>
              <a:buNone/>
              <a:defRPr sz="2400">
                <a:solidFill>
                  <a:schemeClr val="lt1"/>
                </a:solidFill>
                <a:latin typeface="Open Sans"/>
                <a:ea typeface="Open Sans"/>
                <a:cs typeface="Open Sans"/>
                <a:sym typeface="Open Sans"/>
              </a:defRPr>
            </a:lvl2pPr>
            <a:lvl3pPr indent="0" lvl="2" marL="0" marR="0" algn="ctr">
              <a:spcBef>
                <a:spcPts val="0"/>
              </a:spcBef>
              <a:buNone/>
              <a:defRPr sz="2400">
                <a:solidFill>
                  <a:schemeClr val="lt1"/>
                </a:solidFill>
                <a:latin typeface="Open Sans"/>
                <a:ea typeface="Open Sans"/>
                <a:cs typeface="Open Sans"/>
                <a:sym typeface="Open Sans"/>
              </a:defRPr>
            </a:lvl3pPr>
            <a:lvl4pPr indent="0" lvl="3" marL="0" marR="0" algn="ctr">
              <a:spcBef>
                <a:spcPts val="0"/>
              </a:spcBef>
              <a:buNone/>
              <a:defRPr sz="2400">
                <a:solidFill>
                  <a:schemeClr val="lt1"/>
                </a:solidFill>
                <a:latin typeface="Open Sans"/>
                <a:ea typeface="Open Sans"/>
                <a:cs typeface="Open Sans"/>
                <a:sym typeface="Open Sans"/>
              </a:defRPr>
            </a:lvl4pPr>
            <a:lvl5pPr indent="0" lvl="4" marL="0" marR="0" algn="ctr">
              <a:spcBef>
                <a:spcPts val="0"/>
              </a:spcBef>
              <a:buNone/>
              <a:defRPr sz="2400">
                <a:solidFill>
                  <a:schemeClr val="lt1"/>
                </a:solidFill>
                <a:latin typeface="Open Sans"/>
                <a:ea typeface="Open Sans"/>
                <a:cs typeface="Open Sans"/>
                <a:sym typeface="Open Sans"/>
              </a:defRPr>
            </a:lvl5pPr>
            <a:lvl6pPr indent="0" lvl="5" marL="0" marR="0" algn="ctr">
              <a:spcBef>
                <a:spcPts val="0"/>
              </a:spcBef>
              <a:buNone/>
              <a:defRPr sz="2400">
                <a:solidFill>
                  <a:schemeClr val="lt1"/>
                </a:solidFill>
                <a:latin typeface="Open Sans"/>
                <a:ea typeface="Open Sans"/>
                <a:cs typeface="Open Sans"/>
                <a:sym typeface="Open Sans"/>
              </a:defRPr>
            </a:lvl6pPr>
            <a:lvl7pPr indent="0" lvl="6" marL="0" marR="0" algn="ctr">
              <a:spcBef>
                <a:spcPts val="0"/>
              </a:spcBef>
              <a:buNone/>
              <a:defRPr sz="2400">
                <a:solidFill>
                  <a:schemeClr val="lt1"/>
                </a:solidFill>
                <a:latin typeface="Open Sans"/>
                <a:ea typeface="Open Sans"/>
                <a:cs typeface="Open Sans"/>
                <a:sym typeface="Open Sans"/>
              </a:defRPr>
            </a:lvl7pPr>
            <a:lvl8pPr indent="0" lvl="7" marL="0" marR="0" algn="ctr">
              <a:spcBef>
                <a:spcPts val="0"/>
              </a:spcBef>
              <a:buNone/>
              <a:defRPr sz="2400">
                <a:solidFill>
                  <a:schemeClr val="lt1"/>
                </a:solidFill>
                <a:latin typeface="Open Sans"/>
                <a:ea typeface="Open Sans"/>
                <a:cs typeface="Open Sans"/>
                <a:sym typeface="Open Sans"/>
              </a:defRPr>
            </a:lvl8pPr>
            <a:lvl9pPr indent="0" lvl="8" marL="0" marR="0" algn="ctr">
              <a:spcBef>
                <a:spcPts val="0"/>
              </a:spcBef>
              <a:buNone/>
              <a:defRPr sz="24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o Slide">
  <p:cSld name="Video Slide">
    <p:spTree>
      <p:nvGrpSpPr>
        <p:cNvPr id="51" name="Shape 51"/>
        <p:cNvGrpSpPr/>
        <p:nvPr/>
      </p:nvGrpSpPr>
      <p:grpSpPr>
        <a:xfrm>
          <a:off x="0" y="0"/>
          <a:ext cx="0" cy="0"/>
          <a:chOff x="0" y="0"/>
          <a:chExt cx="0" cy="0"/>
        </a:xfrm>
      </p:grpSpPr>
      <p:sp>
        <p:nvSpPr>
          <p:cNvPr id="52" name="Google Shape;52;g3f96a97fa15_0_42"/>
          <p:cNvSpPr/>
          <p:nvPr>
            <p:ph idx="2" type="media"/>
          </p:nvPr>
        </p:nvSpPr>
        <p:spPr>
          <a:xfrm>
            <a:off x="838178" y="1878013"/>
            <a:ext cx="7786500" cy="4407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rgbClr val="333333"/>
              </a:buClr>
              <a:buSzPts val="2800"/>
              <a:buFont typeface="Arial"/>
              <a:buChar char="•"/>
              <a:defRPr b="0" i="0" sz="2800" u="none" cap="none" strike="noStrike">
                <a:solidFill>
                  <a:srgbClr val="333333"/>
                </a:solidFill>
                <a:latin typeface="Open Sans"/>
                <a:ea typeface="Open Sans"/>
                <a:cs typeface="Open Sans"/>
                <a:sym typeface="Open Sans"/>
              </a:defRPr>
            </a:lvl1pPr>
            <a:lvl2pPr lvl="1" marR="0" rtl="0" algn="l">
              <a:lnSpc>
                <a:spcPct val="90000"/>
              </a:lnSpc>
              <a:spcBef>
                <a:spcPts val="500"/>
              </a:spcBef>
              <a:spcAft>
                <a:spcPts val="0"/>
              </a:spcAft>
              <a:buClr>
                <a:srgbClr val="333333"/>
              </a:buClr>
              <a:buSzPts val="2000"/>
              <a:buFont typeface="Arial"/>
              <a:buChar char="•"/>
              <a:defRPr b="0" i="0" sz="2000" u="none" cap="none" strike="noStrike">
                <a:solidFill>
                  <a:srgbClr val="333333"/>
                </a:solidFill>
                <a:latin typeface="Open Sans"/>
                <a:ea typeface="Open Sans"/>
                <a:cs typeface="Open Sans"/>
                <a:sym typeface="Open Sans"/>
              </a:defRPr>
            </a:lvl2pPr>
            <a:lvl3pPr lvl="2" marR="0" rtl="0" algn="l">
              <a:lnSpc>
                <a:spcPct val="90000"/>
              </a:lnSpc>
              <a:spcBef>
                <a:spcPts val="500"/>
              </a:spcBef>
              <a:spcAft>
                <a:spcPts val="0"/>
              </a:spcAft>
              <a:buClr>
                <a:srgbClr val="333333"/>
              </a:buClr>
              <a:buSzPts val="1200"/>
              <a:buFont typeface="Arial"/>
              <a:buChar char="•"/>
              <a:defRPr b="0" i="0" sz="1200" u="none" cap="none" strike="noStrike">
                <a:solidFill>
                  <a:srgbClr val="333333"/>
                </a:solidFill>
                <a:latin typeface="Open Sans"/>
                <a:ea typeface="Open Sans"/>
                <a:cs typeface="Open Sans"/>
                <a:sym typeface="Open Sans"/>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g3f96a97fa15_0_42"/>
          <p:cNvSpPr txBox="1"/>
          <p:nvPr>
            <p:ph type="title"/>
          </p:nvPr>
        </p:nvSpPr>
        <p:spPr>
          <a:xfrm>
            <a:off x="838178" y="365125"/>
            <a:ext cx="105153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46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4" name="Google Shape;54;g3f96a97fa15_0_42"/>
          <p:cNvSpPr txBox="1"/>
          <p:nvPr>
            <p:ph idx="12" type="sldNum"/>
          </p:nvPr>
        </p:nvSpPr>
        <p:spPr>
          <a:xfrm>
            <a:off x="838178"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buNone/>
              <a:defRPr sz="2400">
                <a:solidFill>
                  <a:schemeClr val="lt1"/>
                </a:solidFill>
                <a:latin typeface="Open Sans"/>
                <a:ea typeface="Open Sans"/>
                <a:cs typeface="Open Sans"/>
                <a:sym typeface="Open Sans"/>
              </a:defRPr>
            </a:lvl1pPr>
            <a:lvl2pPr indent="0" lvl="1" marL="0" marR="0" algn="ctr">
              <a:spcBef>
                <a:spcPts val="0"/>
              </a:spcBef>
              <a:buNone/>
              <a:defRPr sz="2400">
                <a:solidFill>
                  <a:schemeClr val="lt1"/>
                </a:solidFill>
                <a:latin typeface="Open Sans"/>
                <a:ea typeface="Open Sans"/>
                <a:cs typeface="Open Sans"/>
                <a:sym typeface="Open Sans"/>
              </a:defRPr>
            </a:lvl2pPr>
            <a:lvl3pPr indent="0" lvl="2" marL="0" marR="0" algn="ctr">
              <a:spcBef>
                <a:spcPts val="0"/>
              </a:spcBef>
              <a:buNone/>
              <a:defRPr sz="2400">
                <a:solidFill>
                  <a:schemeClr val="lt1"/>
                </a:solidFill>
                <a:latin typeface="Open Sans"/>
                <a:ea typeface="Open Sans"/>
                <a:cs typeface="Open Sans"/>
                <a:sym typeface="Open Sans"/>
              </a:defRPr>
            </a:lvl3pPr>
            <a:lvl4pPr indent="0" lvl="3" marL="0" marR="0" algn="ctr">
              <a:spcBef>
                <a:spcPts val="0"/>
              </a:spcBef>
              <a:buNone/>
              <a:defRPr sz="2400">
                <a:solidFill>
                  <a:schemeClr val="lt1"/>
                </a:solidFill>
                <a:latin typeface="Open Sans"/>
                <a:ea typeface="Open Sans"/>
                <a:cs typeface="Open Sans"/>
                <a:sym typeface="Open Sans"/>
              </a:defRPr>
            </a:lvl4pPr>
            <a:lvl5pPr indent="0" lvl="4" marL="0" marR="0" algn="ctr">
              <a:spcBef>
                <a:spcPts val="0"/>
              </a:spcBef>
              <a:buNone/>
              <a:defRPr sz="2400">
                <a:solidFill>
                  <a:schemeClr val="lt1"/>
                </a:solidFill>
                <a:latin typeface="Open Sans"/>
                <a:ea typeface="Open Sans"/>
                <a:cs typeface="Open Sans"/>
                <a:sym typeface="Open Sans"/>
              </a:defRPr>
            </a:lvl5pPr>
            <a:lvl6pPr indent="0" lvl="5" marL="0" marR="0" algn="ctr">
              <a:spcBef>
                <a:spcPts val="0"/>
              </a:spcBef>
              <a:buNone/>
              <a:defRPr sz="2400">
                <a:solidFill>
                  <a:schemeClr val="lt1"/>
                </a:solidFill>
                <a:latin typeface="Open Sans"/>
                <a:ea typeface="Open Sans"/>
                <a:cs typeface="Open Sans"/>
                <a:sym typeface="Open Sans"/>
              </a:defRPr>
            </a:lvl6pPr>
            <a:lvl7pPr indent="0" lvl="6" marL="0" marR="0" algn="ctr">
              <a:spcBef>
                <a:spcPts val="0"/>
              </a:spcBef>
              <a:buNone/>
              <a:defRPr sz="2400">
                <a:solidFill>
                  <a:schemeClr val="lt1"/>
                </a:solidFill>
                <a:latin typeface="Open Sans"/>
                <a:ea typeface="Open Sans"/>
                <a:cs typeface="Open Sans"/>
                <a:sym typeface="Open Sans"/>
              </a:defRPr>
            </a:lvl7pPr>
            <a:lvl8pPr indent="0" lvl="7" marL="0" marR="0" algn="ctr">
              <a:spcBef>
                <a:spcPts val="0"/>
              </a:spcBef>
              <a:buNone/>
              <a:defRPr sz="2400">
                <a:solidFill>
                  <a:schemeClr val="lt1"/>
                </a:solidFill>
                <a:latin typeface="Open Sans"/>
                <a:ea typeface="Open Sans"/>
                <a:cs typeface="Open Sans"/>
                <a:sym typeface="Open Sans"/>
              </a:defRPr>
            </a:lvl8pPr>
            <a:lvl9pPr indent="0" lvl="8" marL="0" marR="0" algn="ctr">
              <a:spcBef>
                <a:spcPts val="0"/>
              </a:spcBef>
              <a:buNone/>
              <a:defRPr sz="24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5" name="Shape 55"/>
        <p:cNvGrpSpPr/>
        <p:nvPr/>
      </p:nvGrpSpPr>
      <p:grpSpPr>
        <a:xfrm>
          <a:off x="0" y="0"/>
          <a:ext cx="0" cy="0"/>
          <a:chOff x="0" y="0"/>
          <a:chExt cx="0" cy="0"/>
        </a:xfrm>
      </p:grpSpPr>
      <p:sp>
        <p:nvSpPr>
          <p:cNvPr id="56" name="Google Shape;56;g3f96a97fa15_0_46"/>
          <p:cNvSpPr txBox="1"/>
          <p:nvPr>
            <p:ph type="title"/>
          </p:nvPr>
        </p:nvSpPr>
        <p:spPr>
          <a:xfrm>
            <a:off x="839766" y="457200"/>
            <a:ext cx="3932100"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004466"/>
              </a:buClr>
              <a:buSzPts val="3200"/>
              <a:buFont typeface="Sora"/>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g3f96a97fa15_0_46"/>
          <p:cNvSpPr txBox="1"/>
          <p:nvPr>
            <p:ph idx="1" type="body"/>
          </p:nvPr>
        </p:nvSpPr>
        <p:spPr>
          <a:xfrm>
            <a:off x="5183050" y="987425"/>
            <a:ext cx="6171900" cy="4873500"/>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rgbClr val="333333"/>
              </a:buClr>
              <a:buSzPts val="3200"/>
              <a:buChar char="•"/>
              <a:defRPr sz="3200"/>
            </a:lvl1pPr>
            <a:lvl2pPr indent="-406400" lvl="1" marL="914400" algn="l">
              <a:lnSpc>
                <a:spcPct val="90000"/>
              </a:lnSpc>
              <a:spcBef>
                <a:spcPts val="500"/>
              </a:spcBef>
              <a:spcAft>
                <a:spcPts val="0"/>
              </a:spcAft>
              <a:buClr>
                <a:srgbClr val="333333"/>
              </a:buClr>
              <a:buSzPts val="2800"/>
              <a:buChar char="•"/>
              <a:defRPr sz="2800"/>
            </a:lvl2pPr>
            <a:lvl3pPr indent="-381000" lvl="2" marL="1371600" algn="l">
              <a:lnSpc>
                <a:spcPct val="90000"/>
              </a:lnSpc>
              <a:spcBef>
                <a:spcPts val="500"/>
              </a:spcBef>
              <a:spcAft>
                <a:spcPts val="0"/>
              </a:spcAft>
              <a:buClr>
                <a:srgbClr val="333333"/>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8" name="Google Shape;58;g3f96a97fa15_0_46"/>
          <p:cNvSpPr txBox="1"/>
          <p:nvPr>
            <p:ph idx="2" type="body"/>
          </p:nvPr>
        </p:nvSpPr>
        <p:spPr>
          <a:xfrm>
            <a:off x="839766" y="2057400"/>
            <a:ext cx="3932100" cy="38115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333333"/>
              </a:buClr>
              <a:buSzPts val="1600"/>
              <a:buNone/>
              <a:defRPr sz="1600"/>
            </a:lvl1pPr>
            <a:lvl2pPr indent="-228600" lvl="1" marL="914400" algn="l">
              <a:lnSpc>
                <a:spcPct val="90000"/>
              </a:lnSpc>
              <a:spcBef>
                <a:spcPts val="500"/>
              </a:spcBef>
              <a:spcAft>
                <a:spcPts val="0"/>
              </a:spcAft>
              <a:buClr>
                <a:srgbClr val="333333"/>
              </a:buClr>
              <a:buSzPts val="1400"/>
              <a:buNone/>
              <a:defRPr sz="1400"/>
            </a:lvl2pPr>
            <a:lvl3pPr indent="-228600" lvl="2" marL="1371600" algn="l">
              <a:lnSpc>
                <a:spcPct val="90000"/>
              </a:lnSpc>
              <a:spcBef>
                <a:spcPts val="500"/>
              </a:spcBef>
              <a:spcAft>
                <a:spcPts val="0"/>
              </a:spcAft>
              <a:buClr>
                <a:srgbClr val="333333"/>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cxnSp>
        <p:nvCxnSpPr>
          <p:cNvPr id="59" name="Google Shape;59;g3f96a97fa15_0_46"/>
          <p:cNvCxnSpPr/>
          <p:nvPr/>
        </p:nvCxnSpPr>
        <p:spPr>
          <a:xfrm>
            <a:off x="838178" y="2057400"/>
            <a:ext cx="3933600" cy="0"/>
          </a:xfrm>
          <a:prstGeom prst="straightConnector1">
            <a:avLst/>
          </a:prstGeom>
          <a:noFill/>
          <a:ln cap="flat" cmpd="sng" w="9525">
            <a:solidFill>
              <a:schemeClr val="dk1"/>
            </a:solidFill>
            <a:prstDash val="solid"/>
            <a:miter lim="8000"/>
            <a:headEnd len="sm" w="sm" type="none"/>
            <a:tailEnd len="sm" w="sm" type="none"/>
          </a:ln>
        </p:spPr>
      </p:cxnSp>
      <p:sp>
        <p:nvSpPr>
          <p:cNvPr id="60" name="Google Shape;60;g3f96a97fa15_0_46"/>
          <p:cNvSpPr txBox="1"/>
          <p:nvPr>
            <p:ph idx="12" type="sldNum"/>
          </p:nvPr>
        </p:nvSpPr>
        <p:spPr>
          <a:xfrm>
            <a:off x="838178"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buNone/>
              <a:defRPr sz="2400">
                <a:solidFill>
                  <a:schemeClr val="lt1"/>
                </a:solidFill>
                <a:latin typeface="Open Sans"/>
                <a:ea typeface="Open Sans"/>
                <a:cs typeface="Open Sans"/>
                <a:sym typeface="Open Sans"/>
              </a:defRPr>
            </a:lvl1pPr>
            <a:lvl2pPr indent="0" lvl="1" marL="0" marR="0" algn="ctr">
              <a:spcBef>
                <a:spcPts val="0"/>
              </a:spcBef>
              <a:buNone/>
              <a:defRPr sz="2400">
                <a:solidFill>
                  <a:schemeClr val="lt1"/>
                </a:solidFill>
                <a:latin typeface="Open Sans"/>
                <a:ea typeface="Open Sans"/>
                <a:cs typeface="Open Sans"/>
                <a:sym typeface="Open Sans"/>
              </a:defRPr>
            </a:lvl2pPr>
            <a:lvl3pPr indent="0" lvl="2" marL="0" marR="0" algn="ctr">
              <a:spcBef>
                <a:spcPts val="0"/>
              </a:spcBef>
              <a:buNone/>
              <a:defRPr sz="2400">
                <a:solidFill>
                  <a:schemeClr val="lt1"/>
                </a:solidFill>
                <a:latin typeface="Open Sans"/>
                <a:ea typeface="Open Sans"/>
                <a:cs typeface="Open Sans"/>
                <a:sym typeface="Open Sans"/>
              </a:defRPr>
            </a:lvl3pPr>
            <a:lvl4pPr indent="0" lvl="3" marL="0" marR="0" algn="ctr">
              <a:spcBef>
                <a:spcPts val="0"/>
              </a:spcBef>
              <a:buNone/>
              <a:defRPr sz="2400">
                <a:solidFill>
                  <a:schemeClr val="lt1"/>
                </a:solidFill>
                <a:latin typeface="Open Sans"/>
                <a:ea typeface="Open Sans"/>
                <a:cs typeface="Open Sans"/>
                <a:sym typeface="Open Sans"/>
              </a:defRPr>
            </a:lvl4pPr>
            <a:lvl5pPr indent="0" lvl="4" marL="0" marR="0" algn="ctr">
              <a:spcBef>
                <a:spcPts val="0"/>
              </a:spcBef>
              <a:buNone/>
              <a:defRPr sz="2400">
                <a:solidFill>
                  <a:schemeClr val="lt1"/>
                </a:solidFill>
                <a:latin typeface="Open Sans"/>
                <a:ea typeface="Open Sans"/>
                <a:cs typeface="Open Sans"/>
                <a:sym typeface="Open Sans"/>
              </a:defRPr>
            </a:lvl5pPr>
            <a:lvl6pPr indent="0" lvl="5" marL="0" marR="0" algn="ctr">
              <a:spcBef>
                <a:spcPts val="0"/>
              </a:spcBef>
              <a:buNone/>
              <a:defRPr sz="2400">
                <a:solidFill>
                  <a:schemeClr val="lt1"/>
                </a:solidFill>
                <a:latin typeface="Open Sans"/>
                <a:ea typeface="Open Sans"/>
                <a:cs typeface="Open Sans"/>
                <a:sym typeface="Open Sans"/>
              </a:defRPr>
            </a:lvl6pPr>
            <a:lvl7pPr indent="0" lvl="6" marL="0" marR="0" algn="ctr">
              <a:spcBef>
                <a:spcPts val="0"/>
              </a:spcBef>
              <a:buNone/>
              <a:defRPr sz="2400">
                <a:solidFill>
                  <a:schemeClr val="lt1"/>
                </a:solidFill>
                <a:latin typeface="Open Sans"/>
                <a:ea typeface="Open Sans"/>
                <a:cs typeface="Open Sans"/>
                <a:sym typeface="Open Sans"/>
              </a:defRPr>
            </a:lvl7pPr>
            <a:lvl8pPr indent="0" lvl="7" marL="0" marR="0" algn="ctr">
              <a:spcBef>
                <a:spcPts val="0"/>
              </a:spcBef>
              <a:buNone/>
              <a:defRPr sz="2400">
                <a:solidFill>
                  <a:schemeClr val="lt1"/>
                </a:solidFill>
                <a:latin typeface="Open Sans"/>
                <a:ea typeface="Open Sans"/>
                <a:cs typeface="Open Sans"/>
                <a:sym typeface="Open Sans"/>
              </a:defRPr>
            </a:lvl8pPr>
            <a:lvl9pPr indent="0" lvl="8" marL="0" marR="0" algn="ctr">
              <a:spcBef>
                <a:spcPts val="0"/>
              </a:spcBef>
              <a:buNone/>
              <a:defRPr sz="24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g3f96a97fa15_0_0"/>
          <p:cNvSpPr txBox="1"/>
          <p:nvPr/>
        </p:nvSpPr>
        <p:spPr>
          <a:xfrm>
            <a:off x="838178" y="6396335"/>
            <a:ext cx="859800" cy="461700"/>
          </a:xfrm>
          <a:prstGeom prst="rect">
            <a:avLst/>
          </a:prstGeom>
          <a:solidFill>
            <a:srgbClr val="FF7F57"/>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2400">
              <a:solidFill>
                <a:schemeClr val="lt1"/>
              </a:solidFill>
              <a:latin typeface="Open Sans"/>
              <a:ea typeface="Open Sans"/>
              <a:cs typeface="Open Sans"/>
              <a:sym typeface="Open Sans"/>
            </a:endParaRPr>
          </a:p>
        </p:txBody>
      </p:sp>
      <p:sp>
        <p:nvSpPr>
          <p:cNvPr id="11" name="Google Shape;11;g3f96a97fa15_0_0"/>
          <p:cNvSpPr txBox="1"/>
          <p:nvPr>
            <p:ph type="title"/>
          </p:nvPr>
        </p:nvSpPr>
        <p:spPr>
          <a:xfrm>
            <a:off x="838178" y="365125"/>
            <a:ext cx="10515300" cy="13257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rgbClr val="004466"/>
              </a:buClr>
              <a:buSzPts val="4400"/>
              <a:buFont typeface="Sora"/>
              <a:buNone/>
              <a:defRPr b="1" i="0" sz="4400" u="none" cap="none" strike="noStrike">
                <a:solidFill>
                  <a:srgbClr val="004466"/>
                </a:solidFill>
                <a:latin typeface="Sora"/>
                <a:ea typeface="Sora"/>
                <a:cs typeface="Sora"/>
                <a:sym typeface="Sor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 name="Google Shape;12;g3f96a97fa15_0_0"/>
          <p:cNvSpPr txBox="1"/>
          <p:nvPr>
            <p:ph idx="1" type="body"/>
          </p:nvPr>
        </p:nvSpPr>
        <p:spPr>
          <a:xfrm>
            <a:off x="838178" y="1930399"/>
            <a:ext cx="10515300" cy="4246500"/>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rgbClr val="333333"/>
              </a:buClr>
              <a:buSzPts val="2800"/>
              <a:buFont typeface="Arial"/>
              <a:buChar char="•"/>
              <a:defRPr b="0" i="0" sz="2800" u="none" cap="none" strike="noStrike">
                <a:solidFill>
                  <a:srgbClr val="333333"/>
                </a:solidFill>
                <a:latin typeface="Open Sans"/>
                <a:ea typeface="Open Sans"/>
                <a:cs typeface="Open Sans"/>
                <a:sym typeface="Open Sans"/>
              </a:defRPr>
            </a:lvl1pPr>
            <a:lvl2pPr indent="-355600" lvl="1" marL="914400" marR="0" rtl="0" algn="l">
              <a:lnSpc>
                <a:spcPct val="90000"/>
              </a:lnSpc>
              <a:spcBef>
                <a:spcPts val="500"/>
              </a:spcBef>
              <a:spcAft>
                <a:spcPts val="0"/>
              </a:spcAft>
              <a:buClr>
                <a:srgbClr val="333333"/>
              </a:buClr>
              <a:buSzPts val="2000"/>
              <a:buFont typeface="Arial"/>
              <a:buChar char="•"/>
              <a:defRPr b="0" i="0" sz="2000" u="none" cap="none" strike="noStrike">
                <a:solidFill>
                  <a:srgbClr val="333333"/>
                </a:solidFill>
                <a:latin typeface="Open Sans"/>
                <a:ea typeface="Open Sans"/>
                <a:cs typeface="Open Sans"/>
                <a:sym typeface="Open Sans"/>
              </a:defRPr>
            </a:lvl2pPr>
            <a:lvl3pPr indent="-304800" lvl="2" marL="1371600" marR="0" rtl="0" algn="l">
              <a:lnSpc>
                <a:spcPct val="90000"/>
              </a:lnSpc>
              <a:spcBef>
                <a:spcPts val="500"/>
              </a:spcBef>
              <a:spcAft>
                <a:spcPts val="0"/>
              </a:spcAft>
              <a:buClr>
                <a:srgbClr val="333333"/>
              </a:buClr>
              <a:buSzPts val="1200"/>
              <a:buFont typeface="Arial"/>
              <a:buChar char="•"/>
              <a:defRPr b="0" i="0" sz="1200" u="none" cap="none" strike="noStrike">
                <a:solidFill>
                  <a:srgbClr val="333333"/>
                </a:solidFill>
                <a:latin typeface="Open Sans"/>
                <a:ea typeface="Open Sans"/>
                <a:cs typeface="Open Sans"/>
                <a:sym typeface="Open Sans"/>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g3f96a97fa15_0_0"/>
          <p:cNvSpPr/>
          <p:nvPr/>
        </p:nvSpPr>
        <p:spPr>
          <a:xfrm>
            <a:off x="0" y="6792279"/>
            <a:ext cx="12191700" cy="88800"/>
          </a:xfrm>
          <a:prstGeom prst="rect">
            <a:avLst/>
          </a:prstGeom>
          <a:solidFill>
            <a:srgbClr val="FF7F5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2038"/>
              </a:solidFill>
              <a:latin typeface="Calibri"/>
              <a:ea typeface="Calibri"/>
              <a:cs typeface="Calibri"/>
              <a:sym typeface="Calibri"/>
            </a:endParaRPr>
          </a:p>
        </p:txBody>
      </p:sp>
      <p:sp>
        <p:nvSpPr>
          <p:cNvPr id="14" name="Google Shape;14;g3f96a97fa15_0_0"/>
          <p:cNvSpPr/>
          <p:nvPr/>
        </p:nvSpPr>
        <p:spPr>
          <a:xfrm rot="5400000">
            <a:off x="-914883" y="2845399"/>
            <a:ext cx="1875600" cy="45600"/>
          </a:xfrm>
          <a:prstGeom prst="rect">
            <a:avLst/>
          </a:prstGeom>
          <a:solidFill>
            <a:srgbClr val="3ACDE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 name="Google Shape;15;g3f96a97fa15_0_0"/>
          <p:cNvSpPr/>
          <p:nvPr/>
        </p:nvSpPr>
        <p:spPr>
          <a:xfrm rot="5400000">
            <a:off x="11231076" y="5216331"/>
            <a:ext cx="1875600" cy="45600"/>
          </a:xfrm>
          <a:prstGeom prst="rect">
            <a:avLst/>
          </a:prstGeom>
          <a:solidFill>
            <a:srgbClr val="FFCE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 name="Google Shape;16;g3f96a97fa15_0_0"/>
          <p:cNvSpPr txBox="1"/>
          <p:nvPr>
            <p:ph idx="12" type="sldNum"/>
          </p:nvPr>
        </p:nvSpPr>
        <p:spPr>
          <a:xfrm>
            <a:off x="838178" y="6396335"/>
            <a:ext cx="859800" cy="4617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sz="2400" u="none">
                <a:solidFill>
                  <a:schemeClr val="lt1"/>
                </a:solidFill>
                <a:latin typeface="Open Sans"/>
                <a:ea typeface="Open Sans"/>
                <a:cs typeface="Open Sans"/>
                <a:sym typeface="Open Sans"/>
              </a:defRPr>
            </a:lvl1pPr>
            <a:lvl2pPr indent="0" lvl="1" marL="0" marR="0" rtl="0" algn="ctr">
              <a:spcBef>
                <a:spcPts val="0"/>
              </a:spcBef>
              <a:buNone/>
              <a:defRPr b="0" sz="2400" u="none">
                <a:solidFill>
                  <a:schemeClr val="lt1"/>
                </a:solidFill>
                <a:latin typeface="Open Sans"/>
                <a:ea typeface="Open Sans"/>
                <a:cs typeface="Open Sans"/>
                <a:sym typeface="Open Sans"/>
              </a:defRPr>
            </a:lvl2pPr>
            <a:lvl3pPr indent="0" lvl="2" marL="0" marR="0" rtl="0" algn="ctr">
              <a:spcBef>
                <a:spcPts val="0"/>
              </a:spcBef>
              <a:buNone/>
              <a:defRPr b="0" sz="2400" u="none">
                <a:solidFill>
                  <a:schemeClr val="lt1"/>
                </a:solidFill>
                <a:latin typeface="Open Sans"/>
                <a:ea typeface="Open Sans"/>
                <a:cs typeface="Open Sans"/>
                <a:sym typeface="Open Sans"/>
              </a:defRPr>
            </a:lvl3pPr>
            <a:lvl4pPr indent="0" lvl="3" marL="0" marR="0" rtl="0" algn="ctr">
              <a:spcBef>
                <a:spcPts val="0"/>
              </a:spcBef>
              <a:buNone/>
              <a:defRPr b="0" sz="2400" u="none">
                <a:solidFill>
                  <a:schemeClr val="lt1"/>
                </a:solidFill>
                <a:latin typeface="Open Sans"/>
                <a:ea typeface="Open Sans"/>
                <a:cs typeface="Open Sans"/>
                <a:sym typeface="Open Sans"/>
              </a:defRPr>
            </a:lvl4pPr>
            <a:lvl5pPr indent="0" lvl="4" marL="0" marR="0" rtl="0" algn="ctr">
              <a:spcBef>
                <a:spcPts val="0"/>
              </a:spcBef>
              <a:buNone/>
              <a:defRPr b="0" sz="2400" u="none">
                <a:solidFill>
                  <a:schemeClr val="lt1"/>
                </a:solidFill>
                <a:latin typeface="Open Sans"/>
                <a:ea typeface="Open Sans"/>
                <a:cs typeface="Open Sans"/>
                <a:sym typeface="Open Sans"/>
              </a:defRPr>
            </a:lvl5pPr>
            <a:lvl6pPr indent="0" lvl="5" marL="0" marR="0" rtl="0" algn="ctr">
              <a:spcBef>
                <a:spcPts val="0"/>
              </a:spcBef>
              <a:buNone/>
              <a:defRPr b="0" sz="2400" u="none">
                <a:solidFill>
                  <a:schemeClr val="lt1"/>
                </a:solidFill>
                <a:latin typeface="Open Sans"/>
                <a:ea typeface="Open Sans"/>
                <a:cs typeface="Open Sans"/>
                <a:sym typeface="Open Sans"/>
              </a:defRPr>
            </a:lvl6pPr>
            <a:lvl7pPr indent="0" lvl="6" marL="0" marR="0" rtl="0" algn="ctr">
              <a:spcBef>
                <a:spcPts val="0"/>
              </a:spcBef>
              <a:buNone/>
              <a:defRPr b="0" sz="2400" u="none">
                <a:solidFill>
                  <a:schemeClr val="lt1"/>
                </a:solidFill>
                <a:latin typeface="Open Sans"/>
                <a:ea typeface="Open Sans"/>
                <a:cs typeface="Open Sans"/>
                <a:sym typeface="Open Sans"/>
              </a:defRPr>
            </a:lvl7pPr>
            <a:lvl8pPr indent="0" lvl="7" marL="0" marR="0" rtl="0" algn="ctr">
              <a:spcBef>
                <a:spcPts val="0"/>
              </a:spcBef>
              <a:buNone/>
              <a:defRPr b="0" sz="2400" u="none">
                <a:solidFill>
                  <a:schemeClr val="lt1"/>
                </a:solidFill>
                <a:latin typeface="Open Sans"/>
                <a:ea typeface="Open Sans"/>
                <a:cs typeface="Open Sans"/>
                <a:sym typeface="Open Sans"/>
              </a:defRPr>
            </a:lvl8pPr>
            <a:lvl9pPr indent="0" lvl="8" marL="0" marR="0" rtl="0" algn="ctr">
              <a:spcBef>
                <a:spcPts val="0"/>
              </a:spcBef>
              <a:buNone/>
              <a:defRPr b="0" sz="2400" u="non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xml"/><Relationship Id="rId3" Type="http://schemas.openxmlformats.org/officeDocument/2006/relationships/image" Target="../media/image21.jpg"/><Relationship Id="rId4" Type="http://schemas.openxmlformats.org/officeDocument/2006/relationships/image" Target="../media/image23.jpg"/><Relationship Id="rId5" Type="http://schemas.openxmlformats.org/officeDocument/2006/relationships/image" Target="../media/image22.jpg"/><Relationship Id="rId6" Type="http://schemas.openxmlformats.org/officeDocument/2006/relationships/image" Target="../media/image20.jpg"/><Relationship Id="rId7" Type="http://schemas.openxmlformats.org/officeDocument/2006/relationships/image" Target="../media/image15.png"/><Relationship Id="rId8"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 Id="rId3" Type="http://schemas.openxmlformats.org/officeDocument/2006/relationships/hyperlink" Target="https://www.youtube.com/watch?v=sgWWXSEw0Dc"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 Id="rId3" Type="http://schemas.openxmlformats.org/officeDocument/2006/relationships/hyperlink" Target="http://www.youtube.com/watch?v=sgWWXSEw0Dc" TargetMode="External"/><Relationship Id="rId4" Type="http://schemas.openxmlformats.org/officeDocument/2006/relationships/image" Target="../media/image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1.xml"/><Relationship Id="rId3" Type="http://schemas.openxmlformats.org/officeDocument/2006/relationships/hyperlink" Target="https://www.youtube.com/watch?v=ULNPLFrTirQ" TargetMode="External"/><Relationship Id="rId4" Type="http://schemas.openxmlformats.org/officeDocument/2006/relationships/hyperlink" Target="https://youtu.be/gfnQPCu3qpc?si=1YYrokJumYhlJJOG"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2.xml"/><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9.png"/><Relationship Id="rId6" Type="http://schemas.openxmlformats.org/officeDocument/2006/relationships/image" Target="../media/image10.png"/><Relationship Id="rId7" Type="http://schemas.openxmlformats.org/officeDocument/2006/relationships/image" Target="../media/image1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6.xml"/><Relationship Id="rId3" Type="http://schemas.openxmlformats.org/officeDocument/2006/relationships/hyperlink" Target="https://www.youtube.com/watch?v=Yv6OQ3veu48"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7.xml"/><Relationship Id="rId3" Type="http://schemas.openxmlformats.org/officeDocument/2006/relationships/hyperlink" Target="http://www.youtube.com/watch?v=Yv6OQ3veu48" TargetMode="External"/><Relationship Id="rId4" Type="http://schemas.openxmlformats.org/officeDocument/2006/relationships/image" Target="../media/image1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hyperlink" Target="https://youtu.be/pPePaKnYh2I?si=NnlvnA9xG52y7-8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 Id="rId3" Type="http://schemas.openxmlformats.org/officeDocument/2006/relationships/hyperlink" Target="http://www.youtube.com/watch?v=pPePaKnYh2I" TargetMode="External"/><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 Id="rId3" Type="http://schemas.openxmlformats.org/officeDocument/2006/relationships/image" Target="../media/image14.png"/><Relationship Id="rId4" Type="http://schemas.openxmlformats.org/officeDocument/2006/relationships/image" Target="../media/image17.png"/><Relationship Id="rId5" Type="http://schemas.openxmlformats.org/officeDocument/2006/relationships/image" Target="../media/image16.png"/><Relationship Id="rId6" Type="http://schemas.openxmlformats.org/officeDocument/2006/relationships/image" Target="../media/image19.png"/><Relationship Id="rId7" Type="http://schemas.openxmlformats.org/officeDocument/2006/relationships/image" Target="../media/image1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 Id="rId3" Type="http://schemas.openxmlformats.org/officeDocument/2006/relationships/hyperlink" Target="https://youtu.be/wZCIDpt3nBU"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 Id="rId3" Type="http://schemas.openxmlformats.org/officeDocument/2006/relationships/hyperlink" Target="http://www.youtube.com/watch?v=wZCIDpt3nBU" TargetMode="External"/><Relationship Id="rId4"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73763"/>
            </a:gs>
            <a:gs pos="100000">
              <a:srgbClr val="093053"/>
            </a:gs>
          </a:gsLst>
          <a:lin ang="5400012" scaled="0"/>
        </a:gradFill>
      </p:bgPr>
    </p:bg>
    <p:spTree>
      <p:nvGrpSpPr>
        <p:cNvPr id="81" name="Shape 81"/>
        <p:cNvGrpSpPr/>
        <p:nvPr/>
      </p:nvGrpSpPr>
      <p:grpSpPr>
        <a:xfrm>
          <a:off x="0" y="0"/>
          <a:ext cx="0" cy="0"/>
          <a:chOff x="0" y="0"/>
          <a:chExt cx="0" cy="0"/>
        </a:xfrm>
      </p:grpSpPr>
      <p:pic>
        <p:nvPicPr>
          <p:cNvPr id="82" name="Google Shape;82;g3f97bd541ed_0_304" title="IMG_8482.JPG.jpeg"/>
          <p:cNvPicPr preferRelativeResize="0"/>
          <p:nvPr/>
        </p:nvPicPr>
        <p:blipFill rotWithShape="1">
          <a:blip r:embed="rId3">
            <a:alphaModFix/>
          </a:blip>
          <a:srcRect b="0" l="39382" r="9360" t="0"/>
          <a:stretch/>
        </p:blipFill>
        <p:spPr>
          <a:xfrm>
            <a:off x="6761400" y="0"/>
            <a:ext cx="2464148" cy="3330876"/>
          </a:xfrm>
          <a:prstGeom prst="rect">
            <a:avLst/>
          </a:prstGeom>
          <a:noFill/>
          <a:ln>
            <a:noFill/>
          </a:ln>
        </p:spPr>
      </p:pic>
      <p:pic>
        <p:nvPicPr>
          <p:cNvPr id="83" name="Google Shape;83;g3f97bd541ed_0_304" title="IMG_7855 (1).JPG.jpeg"/>
          <p:cNvPicPr preferRelativeResize="0"/>
          <p:nvPr/>
        </p:nvPicPr>
        <p:blipFill rotWithShape="1">
          <a:blip r:embed="rId4">
            <a:alphaModFix/>
          </a:blip>
          <a:srcRect b="0" l="21473" r="14371" t="0"/>
          <a:stretch/>
        </p:blipFill>
        <p:spPr>
          <a:xfrm>
            <a:off x="9321225" y="2879700"/>
            <a:ext cx="2870426" cy="3995751"/>
          </a:xfrm>
          <a:prstGeom prst="rect">
            <a:avLst/>
          </a:prstGeom>
          <a:noFill/>
          <a:ln>
            <a:noFill/>
          </a:ln>
        </p:spPr>
      </p:pic>
      <p:pic>
        <p:nvPicPr>
          <p:cNvPr id="84" name="Google Shape;84;g3f97bd541ed_0_304" title="PXL_20250414_053929023.PORTRAIT.jpg.jpeg"/>
          <p:cNvPicPr preferRelativeResize="0"/>
          <p:nvPr/>
        </p:nvPicPr>
        <p:blipFill rotWithShape="1">
          <a:blip r:embed="rId5">
            <a:alphaModFix/>
          </a:blip>
          <a:srcRect b="0" l="11103" r="27959" t="0"/>
          <a:stretch/>
        </p:blipFill>
        <p:spPr>
          <a:xfrm>
            <a:off x="6761400" y="3429000"/>
            <a:ext cx="2464148" cy="3446450"/>
          </a:xfrm>
          <a:prstGeom prst="rect">
            <a:avLst/>
          </a:prstGeom>
          <a:noFill/>
          <a:ln>
            <a:noFill/>
          </a:ln>
        </p:spPr>
      </p:pic>
      <p:pic>
        <p:nvPicPr>
          <p:cNvPr id="85" name="Google Shape;85;g3f97bd541ed_0_304" title="PXL_20250621_060713986.jpg.jpeg"/>
          <p:cNvPicPr preferRelativeResize="0"/>
          <p:nvPr/>
        </p:nvPicPr>
        <p:blipFill rotWithShape="1">
          <a:blip r:embed="rId6">
            <a:alphaModFix/>
          </a:blip>
          <a:srcRect b="14712" l="12435" r="8004" t="1885"/>
          <a:stretch/>
        </p:blipFill>
        <p:spPr>
          <a:xfrm>
            <a:off x="9321225" y="0"/>
            <a:ext cx="2870424" cy="2782203"/>
          </a:xfrm>
          <a:prstGeom prst="rect">
            <a:avLst/>
          </a:prstGeom>
          <a:noFill/>
          <a:ln>
            <a:noFill/>
          </a:ln>
        </p:spPr>
      </p:pic>
      <p:sp>
        <p:nvSpPr>
          <p:cNvPr id="86" name="Google Shape;86;g3f97bd541ed_0_304"/>
          <p:cNvSpPr txBox="1"/>
          <p:nvPr/>
        </p:nvSpPr>
        <p:spPr>
          <a:xfrm>
            <a:off x="449250" y="1349775"/>
            <a:ext cx="4345200" cy="954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800">
                <a:solidFill>
                  <a:schemeClr val="lt1"/>
                </a:solidFill>
                <a:latin typeface="Sora"/>
                <a:ea typeface="Sora"/>
                <a:cs typeface="Sora"/>
                <a:sym typeface="Sora"/>
              </a:rPr>
              <a:t>STEM &amp; AI Educators </a:t>
            </a:r>
            <a:br>
              <a:rPr b="1" lang="en-US" sz="2800">
                <a:solidFill>
                  <a:schemeClr val="lt1"/>
                </a:solidFill>
                <a:latin typeface="Sora"/>
                <a:ea typeface="Sora"/>
                <a:cs typeface="Sora"/>
                <a:sym typeface="Sora"/>
              </a:rPr>
            </a:br>
            <a:r>
              <a:rPr b="1" lang="en-US" sz="2800">
                <a:solidFill>
                  <a:schemeClr val="lt1"/>
                </a:solidFill>
                <a:latin typeface="Sora"/>
                <a:ea typeface="Sora"/>
                <a:cs typeface="Sora"/>
                <a:sym typeface="Sora"/>
              </a:rPr>
              <a:t>Upskilling Program</a:t>
            </a:r>
            <a:endParaRPr b="1" sz="2800">
              <a:solidFill>
                <a:schemeClr val="lt1"/>
              </a:solidFill>
              <a:latin typeface="Sora"/>
              <a:ea typeface="Sora"/>
              <a:cs typeface="Sora"/>
              <a:sym typeface="Sora"/>
            </a:endParaRPr>
          </a:p>
        </p:txBody>
      </p:sp>
      <p:pic>
        <p:nvPicPr>
          <p:cNvPr id="87" name="Google Shape;87;g3f97bd541ed_0_304"/>
          <p:cNvPicPr preferRelativeResize="0"/>
          <p:nvPr/>
        </p:nvPicPr>
        <p:blipFill>
          <a:blip r:embed="rId7">
            <a:alphaModFix/>
          </a:blip>
          <a:stretch>
            <a:fillRect/>
          </a:stretch>
        </p:blipFill>
        <p:spPr>
          <a:xfrm>
            <a:off x="4399687" y="318004"/>
            <a:ext cx="1661856" cy="956999"/>
          </a:xfrm>
          <a:prstGeom prst="rect">
            <a:avLst/>
          </a:prstGeom>
          <a:noFill/>
          <a:ln>
            <a:noFill/>
          </a:ln>
        </p:spPr>
      </p:pic>
      <p:sp>
        <p:nvSpPr>
          <p:cNvPr id="88" name="Google Shape;88;g3f97bd541ed_0_304"/>
          <p:cNvSpPr txBox="1"/>
          <p:nvPr/>
        </p:nvSpPr>
        <p:spPr>
          <a:xfrm>
            <a:off x="449250" y="2488677"/>
            <a:ext cx="4904400" cy="609300"/>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r>
              <a:rPr b="1" lang="en-US" sz="3200">
                <a:solidFill>
                  <a:schemeClr val="lt1"/>
                </a:solidFill>
                <a:latin typeface="Sora"/>
                <a:ea typeface="Sora"/>
                <a:cs typeface="Sora"/>
                <a:sym typeface="Sora"/>
              </a:rPr>
              <a:t>WEEK 1</a:t>
            </a:r>
            <a:endParaRPr b="1" baseline="30000" sz="3500">
              <a:solidFill>
                <a:schemeClr val="lt1"/>
              </a:solidFill>
              <a:latin typeface="Sora"/>
              <a:ea typeface="Sora"/>
              <a:cs typeface="Sora"/>
              <a:sym typeface="Sora"/>
            </a:endParaRPr>
          </a:p>
        </p:txBody>
      </p:sp>
      <p:sp>
        <p:nvSpPr>
          <p:cNvPr id="89" name="Google Shape;89;g3f97bd541ed_0_304"/>
          <p:cNvSpPr txBox="1"/>
          <p:nvPr/>
        </p:nvSpPr>
        <p:spPr>
          <a:xfrm>
            <a:off x="449255" y="3171600"/>
            <a:ext cx="4904400" cy="514800"/>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r>
              <a:rPr b="1" lang="en-US" sz="2000">
                <a:solidFill>
                  <a:schemeClr val="lt1"/>
                </a:solidFill>
                <a:latin typeface="Sora"/>
                <a:ea typeface="Sora"/>
                <a:cs typeface="Sora"/>
                <a:sym typeface="Sora"/>
              </a:rPr>
              <a:t>DATE: 1st August</a:t>
            </a:r>
            <a:endParaRPr b="1" baseline="30000" sz="2300">
              <a:solidFill>
                <a:schemeClr val="lt1"/>
              </a:solidFill>
              <a:latin typeface="Sora"/>
              <a:ea typeface="Sora"/>
              <a:cs typeface="Sora"/>
              <a:sym typeface="Sora"/>
            </a:endParaRPr>
          </a:p>
        </p:txBody>
      </p:sp>
      <p:sp>
        <p:nvSpPr>
          <p:cNvPr id="90" name="Google Shape;90;g3f97bd541ed_0_304"/>
          <p:cNvSpPr txBox="1"/>
          <p:nvPr/>
        </p:nvSpPr>
        <p:spPr>
          <a:xfrm>
            <a:off x="449250" y="4058550"/>
            <a:ext cx="5373000" cy="1839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rgbClr val="000000"/>
              </a:buClr>
              <a:buSzPts val="1100"/>
              <a:buFont typeface="Arial"/>
              <a:buNone/>
            </a:pPr>
            <a:r>
              <a:rPr b="1" lang="en-US" sz="1900">
                <a:solidFill>
                  <a:schemeClr val="lt1"/>
                </a:solidFill>
                <a:latin typeface="Sora"/>
                <a:ea typeface="Sora"/>
                <a:cs typeface="Sora"/>
                <a:sym typeface="Sora"/>
              </a:rPr>
              <a:t>Presented By:</a:t>
            </a:r>
            <a:endParaRPr b="1" sz="1900">
              <a:solidFill>
                <a:schemeClr val="lt1"/>
              </a:solidFill>
              <a:latin typeface="Sora"/>
              <a:ea typeface="Sora"/>
              <a:cs typeface="Sora"/>
              <a:sym typeface="Sora"/>
            </a:endParaRPr>
          </a:p>
          <a:p>
            <a:pPr indent="-336550" lvl="0" marL="457200" rtl="0" algn="l">
              <a:lnSpc>
                <a:spcPct val="115000"/>
              </a:lnSpc>
              <a:spcBef>
                <a:spcPts val="1200"/>
              </a:spcBef>
              <a:spcAft>
                <a:spcPts val="0"/>
              </a:spcAft>
              <a:buClr>
                <a:schemeClr val="lt1"/>
              </a:buClr>
              <a:buSzPts val="1700"/>
              <a:buChar char="-"/>
            </a:pPr>
            <a:r>
              <a:rPr b="1" lang="en-US" sz="1700">
                <a:solidFill>
                  <a:schemeClr val="lt1"/>
                </a:solidFill>
                <a:latin typeface="Sora"/>
                <a:ea typeface="Sora"/>
                <a:cs typeface="Sora"/>
                <a:sym typeface="Sora"/>
              </a:rPr>
              <a:t>Academic Lead: </a:t>
            </a:r>
            <a:r>
              <a:rPr lang="en-US" sz="1700">
                <a:solidFill>
                  <a:schemeClr val="lt1"/>
                </a:solidFill>
                <a:latin typeface="Sora"/>
                <a:ea typeface="Sora"/>
                <a:cs typeface="Sora"/>
                <a:sym typeface="Sora"/>
              </a:rPr>
              <a:t>Ronak Jogeshwar</a:t>
            </a:r>
            <a:endParaRPr sz="1700">
              <a:solidFill>
                <a:schemeClr val="lt1"/>
              </a:solidFill>
              <a:latin typeface="Sora"/>
              <a:ea typeface="Sora"/>
              <a:cs typeface="Sora"/>
              <a:sym typeface="Sora"/>
            </a:endParaRPr>
          </a:p>
          <a:p>
            <a:pPr indent="-336550" lvl="0" marL="457200" rtl="0" algn="l">
              <a:lnSpc>
                <a:spcPct val="115000"/>
              </a:lnSpc>
              <a:spcBef>
                <a:spcPts val="0"/>
              </a:spcBef>
              <a:spcAft>
                <a:spcPts val="0"/>
              </a:spcAft>
              <a:buClr>
                <a:schemeClr val="lt1"/>
              </a:buClr>
              <a:buSzPts val="1700"/>
              <a:buChar char="-"/>
            </a:pPr>
            <a:r>
              <a:rPr b="1" lang="en-US" sz="1700">
                <a:solidFill>
                  <a:schemeClr val="lt1"/>
                </a:solidFill>
                <a:latin typeface="Sora"/>
                <a:ea typeface="Sora"/>
                <a:cs typeface="Sora"/>
                <a:sym typeface="Sora"/>
              </a:rPr>
              <a:t>Teaching Fellow: </a:t>
            </a:r>
            <a:r>
              <a:rPr lang="en-US" sz="1700">
                <a:solidFill>
                  <a:schemeClr val="lt1"/>
                </a:solidFill>
                <a:latin typeface="Sora"/>
                <a:ea typeface="Sora"/>
                <a:cs typeface="Sora"/>
                <a:sym typeface="Sora"/>
              </a:rPr>
              <a:t>Muskan Rajak</a:t>
            </a:r>
            <a:endParaRPr sz="1700">
              <a:solidFill>
                <a:schemeClr val="lt1"/>
              </a:solidFill>
              <a:latin typeface="Sora"/>
              <a:ea typeface="Sora"/>
              <a:cs typeface="Sora"/>
              <a:sym typeface="Sora"/>
            </a:endParaRPr>
          </a:p>
          <a:p>
            <a:pPr indent="-336550" lvl="0" marL="457200" rtl="0" algn="l">
              <a:lnSpc>
                <a:spcPct val="115000"/>
              </a:lnSpc>
              <a:spcBef>
                <a:spcPts val="0"/>
              </a:spcBef>
              <a:spcAft>
                <a:spcPts val="0"/>
              </a:spcAft>
              <a:buClr>
                <a:schemeClr val="lt1"/>
              </a:buClr>
              <a:buSzPts val="1700"/>
              <a:buChar char="-"/>
            </a:pPr>
            <a:r>
              <a:rPr b="1" lang="en-US" sz="1700">
                <a:solidFill>
                  <a:schemeClr val="lt1"/>
                </a:solidFill>
                <a:latin typeface="Sora"/>
                <a:ea typeface="Sora"/>
                <a:cs typeface="Sora"/>
                <a:sym typeface="Sora"/>
              </a:rPr>
              <a:t>Program Manager:</a:t>
            </a:r>
            <a:r>
              <a:rPr lang="en-US" sz="1700">
                <a:solidFill>
                  <a:schemeClr val="lt1"/>
                </a:solidFill>
                <a:latin typeface="Sora"/>
                <a:ea typeface="Sora"/>
                <a:cs typeface="Sora"/>
                <a:sym typeface="Sora"/>
              </a:rPr>
              <a:t> Shivani Mahto</a:t>
            </a:r>
            <a:endParaRPr sz="2000">
              <a:solidFill>
                <a:schemeClr val="lt1"/>
              </a:solidFill>
              <a:latin typeface="Sora"/>
              <a:ea typeface="Sora"/>
              <a:cs typeface="Sora"/>
              <a:sym typeface="Sora"/>
            </a:endParaRPr>
          </a:p>
        </p:txBody>
      </p:sp>
      <p:pic>
        <p:nvPicPr>
          <p:cNvPr id="91" name="Google Shape;91;g3f97bd541ed_0_304" title="image-removebg-preview (1).png"/>
          <p:cNvPicPr preferRelativeResize="0"/>
          <p:nvPr/>
        </p:nvPicPr>
        <p:blipFill>
          <a:blip r:embed="rId8">
            <a:alphaModFix/>
          </a:blip>
          <a:stretch>
            <a:fillRect/>
          </a:stretch>
        </p:blipFill>
        <p:spPr>
          <a:xfrm>
            <a:off x="291350" y="318000"/>
            <a:ext cx="3829050" cy="7905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8F5"/>
        </a:solidFill>
      </p:bgPr>
    </p:bg>
    <p:spTree>
      <p:nvGrpSpPr>
        <p:cNvPr id="203" name="Shape 203"/>
        <p:cNvGrpSpPr/>
        <p:nvPr/>
      </p:nvGrpSpPr>
      <p:grpSpPr>
        <a:xfrm>
          <a:off x="0" y="0"/>
          <a:ext cx="0" cy="0"/>
          <a:chOff x="0" y="0"/>
          <a:chExt cx="0" cy="0"/>
        </a:xfrm>
      </p:grpSpPr>
      <p:sp>
        <p:nvSpPr>
          <p:cNvPr id="204" name="Google Shape;204;g3f26336981c_0_25"/>
          <p:cNvSpPr txBox="1"/>
          <p:nvPr/>
        </p:nvSpPr>
        <p:spPr>
          <a:xfrm>
            <a:off x="2200838" y="2647950"/>
            <a:ext cx="7869600" cy="708000"/>
          </a:xfrm>
          <a:prstGeom prst="rect">
            <a:avLst/>
          </a:prstGeom>
          <a:noFill/>
          <a:ln>
            <a:noFill/>
          </a:ln>
        </p:spPr>
        <p:txBody>
          <a:bodyPr anchorCtr="0" anchor="t" bIns="45700" lIns="0" spcFirstLastPara="1" rIns="91425" wrap="square" tIns="0">
            <a:spAutoFit/>
          </a:bodyPr>
          <a:lstStyle/>
          <a:p>
            <a:pPr indent="0" lvl="0" marL="0" marR="0" rtl="0" algn="ctr">
              <a:lnSpc>
                <a:spcPct val="115000"/>
              </a:lnSpc>
              <a:spcBef>
                <a:spcPts val="1800"/>
              </a:spcBef>
              <a:spcAft>
                <a:spcPts val="400"/>
              </a:spcAft>
              <a:buClr>
                <a:schemeClr val="dk1"/>
              </a:buClr>
              <a:buSzPts val="1100"/>
              <a:buFont typeface="Arial"/>
              <a:buNone/>
            </a:pPr>
            <a:r>
              <a:rPr b="1" lang="en-US" sz="4300">
                <a:solidFill>
                  <a:schemeClr val="dk1"/>
                </a:solidFill>
                <a:latin typeface="Sora"/>
                <a:ea typeface="Sora"/>
                <a:cs typeface="Sora"/>
                <a:sym typeface="Sora"/>
              </a:rPr>
              <a:t>Breakout Room </a:t>
            </a:r>
            <a:endParaRPr b="1" i="0" sz="6000" u="none" cap="none" strike="noStrike">
              <a:solidFill>
                <a:schemeClr val="dk1"/>
              </a:solidFill>
              <a:latin typeface="Sora"/>
              <a:ea typeface="Sora"/>
              <a:cs typeface="Sora"/>
              <a:sym typeface="Sora"/>
            </a:endParaRPr>
          </a:p>
        </p:txBody>
      </p:sp>
      <p:sp>
        <p:nvSpPr>
          <p:cNvPr id="205" name="Google Shape;205;g3f26336981c_0_25"/>
          <p:cNvSpPr txBox="1"/>
          <p:nvPr/>
        </p:nvSpPr>
        <p:spPr>
          <a:xfrm>
            <a:off x="4559452" y="3429000"/>
            <a:ext cx="3152400" cy="378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a:solidFill>
                  <a:srgbClr val="888888"/>
                </a:solidFill>
                <a:latin typeface="Sora"/>
                <a:ea typeface="Sora"/>
                <a:cs typeface="Sora"/>
                <a:sym typeface="Sora"/>
              </a:rPr>
              <a:t>Activity Duration: </a:t>
            </a:r>
            <a:r>
              <a:rPr lang="en-US">
                <a:solidFill>
                  <a:srgbClr val="888888"/>
                </a:solidFill>
                <a:latin typeface="Sora"/>
                <a:ea typeface="Sora"/>
                <a:cs typeface="Sora"/>
                <a:sym typeface="Sora"/>
              </a:rPr>
              <a:t>10</a:t>
            </a:r>
            <a:r>
              <a:rPr lang="en-US">
                <a:solidFill>
                  <a:srgbClr val="888888"/>
                </a:solidFill>
                <a:latin typeface="Sora"/>
                <a:ea typeface="Sora"/>
                <a:cs typeface="Sora"/>
                <a:sym typeface="Sora"/>
              </a:rPr>
              <a:t> Minutes</a:t>
            </a:r>
            <a:endParaRPr>
              <a:solidFill>
                <a:srgbClr val="888888"/>
              </a:solidFill>
              <a:latin typeface="Sora"/>
              <a:ea typeface="Sora"/>
              <a:cs typeface="Sora"/>
              <a:sym typeface="Sora"/>
            </a:endParaRPr>
          </a:p>
        </p:txBody>
      </p:sp>
      <p:sp>
        <p:nvSpPr>
          <p:cNvPr id="206" name="Google Shape;206;g3f26336981c_0_25"/>
          <p:cNvSpPr txBox="1"/>
          <p:nvPr/>
        </p:nvSpPr>
        <p:spPr>
          <a:xfrm>
            <a:off x="838200" y="6396335"/>
            <a:ext cx="860100" cy="4617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sz="2400">
                <a:solidFill>
                  <a:srgbClr val="FFFFFF"/>
                </a:solidFill>
                <a:latin typeface="Open Sans"/>
                <a:ea typeface="Open Sans"/>
                <a:cs typeface="Open Sans"/>
                <a:sym typeface="Open Sans"/>
              </a:rPr>
              <a:t>7</a:t>
            </a:r>
            <a:endParaRPr sz="2400">
              <a:solidFill>
                <a:srgbClr val="FFFFFF"/>
              </a:solidFill>
              <a:latin typeface="Open Sans"/>
              <a:ea typeface="Open Sans"/>
              <a:cs typeface="Open Sans"/>
              <a:sym typeface="Open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8F5"/>
        </a:solidFill>
      </p:bgPr>
    </p:bg>
    <p:spTree>
      <p:nvGrpSpPr>
        <p:cNvPr id="211" name="Shape 211"/>
        <p:cNvGrpSpPr/>
        <p:nvPr/>
      </p:nvGrpSpPr>
      <p:grpSpPr>
        <a:xfrm>
          <a:off x="0" y="0"/>
          <a:ext cx="0" cy="0"/>
          <a:chOff x="0" y="0"/>
          <a:chExt cx="0" cy="0"/>
        </a:xfrm>
      </p:grpSpPr>
      <p:sp>
        <p:nvSpPr>
          <p:cNvPr id="212" name="Google Shape;212;g3f97bd541ed_0_380"/>
          <p:cNvSpPr txBox="1"/>
          <p:nvPr/>
        </p:nvSpPr>
        <p:spPr>
          <a:xfrm>
            <a:off x="2200838" y="2647950"/>
            <a:ext cx="7869600" cy="708000"/>
          </a:xfrm>
          <a:prstGeom prst="rect">
            <a:avLst/>
          </a:prstGeom>
          <a:noFill/>
          <a:ln>
            <a:noFill/>
          </a:ln>
        </p:spPr>
        <p:txBody>
          <a:bodyPr anchorCtr="0" anchor="t" bIns="45700" lIns="0" spcFirstLastPara="1" rIns="91425" wrap="square" tIns="0">
            <a:spAutoFit/>
          </a:bodyPr>
          <a:lstStyle/>
          <a:p>
            <a:pPr indent="0" lvl="0" marL="0" marR="0" rtl="0" algn="ctr">
              <a:lnSpc>
                <a:spcPct val="115000"/>
              </a:lnSpc>
              <a:spcBef>
                <a:spcPts val="1800"/>
              </a:spcBef>
              <a:spcAft>
                <a:spcPts val="400"/>
              </a:spcAft>
              <a:buClr>
                <a:schemeClr val="dk1"/>
              </a:buClr>
              <a:buSzPts val="1100"/>
              <a:buFont typeface="Arial"/>
              <a:buNone/>
            </a:pPr>
            <a:r>
              <a:rPr b="1" lang="en-US" sz="4300">
                <a:solidFill>
                  <a:schemeClr val="dk1"/>
                </a:solidFill>
                <a:latin typeface="Sora"/>
                <a:ea typeface="Sora"/>
                <a:cs typeface="Sora"/>
                <a:sym typeface="Sora"/>
              </a:rPr>
              <a:t>Discussion</a:t>
            </a:r>
            <a:endParaRPr b="1" i="0" sz="6000" u="none" cap="none" strike="noStrike">
              <a:solidFill>
                <a:schemeClr val="dk1"/>
              </a:solidFill>
              <a:latin typeface="Sora"/>
              <a:ea typeface="Sora"/>
              <a:cs typeface="Sora"/>
              <a:sym typeface="Sora"/>
            </a:endParaRPr>
          </a:p>
        </p:txBody>
      </p:sp>
      <p:sp>
        <p:nvSpPr>
          <p:cNvPr id="213" name="Google Shape;213;g3f97bd541ed_0_380"/>
          <p:cNvSpPr txBox="1"/>
          <p:nvPr/>
        </p:nvSpPr>
        <p:spPr>
          <a:xfrm>
            <a:off x="4733888" y="3429000"/>
            <a:ext cx="2803500" cy="37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a:solidFill>
                  <a:srgbClr val="888888"/>
                </a:solidFill>
                <a:latin typeface="Sora"/>
                <a:ea typeface="Sora"/>
                <a:cs typeface="Sora"/>
                <a:sym typeface="Sora"/>
              </a:rPr>
              <a:t>Activity Duration: </a:t>
            </a:r>
            <a:r>
              <a:rPr lang="en-US">
                <a:solidFill>
                  <a:srgbClr val="888888"/>
                </a:solidFill>
                <a:latin typeface="Sora"/>
                <a:ea typeface="Sora"/>
                <a:cs typeface="Sora"/>
                <a:sym typeface="Sora"/>
              </a:rPr>
              <a:t>5</a:t>
            </a:r>
            <a:r>
              <a:rPr lang="en-US">
                <a:solidFill>
                  <a:srgbClr val="888888"/>
                </a:solidFill>
                <a:latin typeface="Sora"/>
                <a:ea typeface="Sora"/>
                <a:cs typeface="Sora"/>
                <a:sym typeface="Sora"/>
              </a:rPr>
              <a:t> Minutes</a:t>
            </a:r>
            <a:endParaRPr>
              <a:solidFill>
                <a:srgbClr val="888888"/>
              </a:solidFill>
              <a:latin typeface="Sora"/>
              <a:ea typeface="Sora"/>
              <a:cs typeface="Sora"/>
              <a:sym typeface="Sora"/>
            </a:endParaRPr>
          </a:p>
        </p:txBody>
      </p:sp>
      <p:sp>
        <p:nvSpPr>
          <p:cNvPr id="214" name="Google Shape;214;g3f97bd541ed_0_380"/>
          <p:cNvSpPr txBox="1"/>
          <p:nvPr/>
        </p:nvSpPr>
        <p:spPr>
          <a:xfrm>
            <a:off x="838200" y="6396335"/>
            <a:ext cx="860100" cy="4617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sz="2400">
                <a:solidFill>
                  <a:srgbClr val="FFFFFF"/>
                </a:solidFill>
                <a:latin typeface="Open Sans"/>
                <a:ea typeface="Open Sans"/>
                <a:cs typeface="Open Sans"/>
                <a:sym typeface="Open Sans"/>
              </a:rPr>
              <a:t>8</a:t>
            </a:r>
            <a:endParaRPr sz="2400">
              <a:solidFill>
                <a:srgbClr val="FFFFFF"/>
              </a:solidFill>
              <a:latin typeface="Open Sans"/>
              <a:ea typeface="Open Sans"/>
              <a:cs typeface="Open Sans"/>
              <a:sym typeface="Open Sans"/>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rgbClr val="F7F8F5"/>
        </a:solidFill>
      </p:bgPr>
    </p:bg>
    <p:spTree>
      <p:nvGrpSpPr>
        <p:cNvPr id="219" name="Shape 219"/>
        <p:cNvGrpSpPr/>
        <p:nvPr/>
      </p:nvGrpSpPr>
      <p:grpSpPr>
        <a:xfrm>
          <a:off x="0" y="0"/>
          <a:ext cx="0" cy="0"/>
          <a:chOff x="0" y="0"/>
          <a:chExt cx="0" cy="0"/>
        </a:xfrm>
      </p:grpSpPr>
      <p:sp>
        <p:nvSpPr>
          <p:cNvPr id="220" name="Google Shape;220;g3f2cbaa029f_0_4"/>
          <p:cNvSpPr/>
          <p:nvPr/>
        </p:nvSpPr>
        <p:spPr>
          <a:xfrm>
            <a:off x="621700" y="215900"/>
            <a:ext cx="4835100" cy="2628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6B45"/>
              </a:buClr>
              <a:buSzPts val="1035"/>
              <a:buFont typeface="Arial"/>
              <a:buNone/>
            </a:pPr>
            <a:r>
              <a:rPr b="1" lang="en-US" sz="1035">
                <a:solidFill>
                  <a:srgbClr val="FF6B45"/>
                </a:solidFill>
                <a:latin typeface="Sora"/>
                <a:ea typeface="Sora"/>
                <a:cs typeface="Sora"/>
                <a:sym typeface="Sora"/>
              </a:rPr>
              <a:t>CASE STUDY </a:t>
            </a:r>
            <a:endParaRPr i="0" sz="1035" u="none" cap="none" strike="noStrike">
              <a:solidFill>
                <a:schemeClr val="dk1"/>
              </a:solidFill>
              <a:latin typeface="Sora"/>
              <a:ea typeface="Sora"/>
              <a:cs typeface="Sora"/>
              <a:sym typeface="Sora"/>
            </a:endParaRPr>
          </a:p>
        </p:txBody>
      </p:sp>
      <p:sp>
        <p:nvSpPr>
          <p:cNvPr id="221" name="Google Shape;221;g3f2cbaa029f_0_4"/>
          <p:cNvSpPr txBox="1"/>
          <p:nvPr/>
        </p:nvSpPr>
        <p:spPr>
          <a:xfrm>
            <a:off x="516601" y="522500"/>
            <a:ext cx="11324700" cy="745800"/>
          </a:xfrm>
          <a:prstGeom prst="rect">
            <a:avLst/>
          </a:prstGeom>
          <a:noFill/>
          <a:ln>
            <a:noFill/>
          </a:ln>
        </p:spPr>
        <p:txBody>
          <a:bodyPr anchorCtr="0" anchor="t" bIns="52525" lIns="0" spcFirstLastPara="1" rIns="105100" wrap="square" tIns="0">
            <a:spAutoFit/>
          </a:bodyPr>
          <a:lstStyle/>
          <a:p>
            <a:pPr indent="0" lvl="0" marL="0" marR="0" rtl="0" algn="l">
              <a:lnSpc>
                <a:spcPct val="115000"/>
              </a:lnSpc>
              <a:spcBef>
                <a:spcPts val="2069"/>
              </a:spcBef>
              <a:spcAft>
                <a:spcPts val="460"/>
              </a:spcAft>
              <a:buClr>
                <a:schemeClr val="dk1"/>
              </a:buClr>
              <a:buSzPts val="1264"/>
              <a:buFont typeface="Arial"/>
              <a:buNone/>
            </a:pPr>
            <a:r>
              <a:rPr b="1" lang="en-US" sz="4500">
                <a:solidFill>
                  <a:schemeClr val="dk1"/>
                </a:solidFill>
                <a:latin typeface="Sora"/>
                <a:ea typeface="Sora"/>
                <a:cs typeface="Sora"/>
                <a:sym typeface="Sora"/>
              </a:rPr>
              <a:t>Case Study: Hippo Water Roller</a:t>
            </a:r>
            <a:endParaRPr b="1" i="0" sz="4500" u="none" cap="none" strike="noStrike">
              <a:solidFill>
                <a:schemeClr val="dk1"/>
              </a:solidFill>
              <a:latin typeface="Sora"/>
              <a:ea typeface="Sora"/>
              <a:cs typeface="Sora"/>
              <a:sym typeface="Sora"/>
            </a:endParaRPr>
          </a:p>
        </p:txBody>
      </p:sp>
      <p:sp>
        <p:nvSpPr>
          <p:cNvPr id="222" name="Google Shape;222;g3f2cbaa029f_0_4"/>
          <p:cNvSpPr txBox="1"/>
          <p:nvPr/>
        </p:nvSpPr>
        <p:spPr>
          <a:xfrm>
            <a:off x="411475" y="1565275"/>
            <a:ext cx="6651000" cy="435000"/>
          </a:xfrm>
          <a:prstGeom prst="rect">
            <a:avLst/>
          </a:prstGeom>
          <a:noFill/>
          <a:ln>
            <a:noFill/>
          </a:ln>
        </p:spPr>
        <p:txBody>
          <a:bodyPr anchorCtr="0" anchor="t" bIns="105100" lIns="105100" spcFirstLastPara="1" rIns="105100" wrap="square" tIns="105100">
            <a:noAutofit/>
          </a:bodyPr>
          <a:lstStyle/>
          <a:p>
            <a:pPr indent="0" lvl="0" marL="0" rtl="0" algn="l">
              <a:spcBef>
                <a:spcPts val="0"/>
              </a:spcBef>
              <a:spcAft>
                <a:spcPts val="0"/>
              </a:spcAft>
              <a:buNone/>
            </a:pPr>
            <a:r>
              <a:rPr lang="en-US" sz="1809" u="sng">
                <a:solidFill>
                  <a:schemeClr val="hlink"/>
                </a:solidFill>
                <a:latin typeface="Sora"/>
                <a:ea typeface="Sora"/>
                <a:cs typeface="Sora"/>
                <a:sym typeface="Sora"/>
                <a:hlinkClick r:id="rId3"/>
              </a:rPr>
              <a:t>https://www.youtube.com/watch?v=sgWWXSEw0Dc</a:t>
            </a:r>
            <a:endParaRPr sz="1809">
              <a:latin typeface="Sora"/>
              <a:ea typeface="Sora"/>
              <a:cs typeface="Sora"/>
              <a:sym typeface="Sora"/>
            </a:endParaRPr>
          </a:p>
        </p:txBody>
      </p:sp>
      <p:sp>
        <p:nvSpPr>
          <p:cNvPr id="223" name="Google Shape;223;g3f2cbaa029f_0_4"/>
          <p:cNvSpPr txBox="1"/>
          <p:nvPr/>
        </p:nvSpPr>
        <p:spPr>
          <a:xfrm>
            <a:off x="411475" y="2278163"/>
            <a:ext cx="10980900" cy="31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b="1" lang="en-US" sz="1700">
                <a:solidFill>
                  <a:schemeClr val="dk1"/>
                </a:solidFill>
                <a:latin typeface="Sora"/>
                <a:ea typeface="Sora"/>
                <a:cs typeface="Sora"/>
                <a:sym typeface="Sora"/>
              </a:rPr>
              <a:t>Problem:</a:t>
            </a:r>
            <a:r>
              <a:rPr lang="en-US" sz="1700">
                <a:solidFill>
                  <a:schemeClr val="dk1"/>
                </a:solidFill>
                <a:latin typeface="Sora"/>
                <a:ea typeface="Sora"/>
                <a:cs typeface="Sora"/>
                <a:sym typeface="Sora"/>
              </a:rPr>
              <a:t> People in rural communities spend hours carrying heavy water containers over long distances. This limits time for education, work, and other daily activities.</a:t>
            </a:r>
            <a:endParaRPr sz="1700">
              <a:solidFill>
                <a:schemeClr val="dk1"/>
              </a:solidFill>
              <a:latin typeface="Sora"/>
              <a:ea typeface="Sora"/>
              <a:cs typeface="Sora"/>
              <a:sym typeface="Sora"/>
            </a:endParaRPr>
          </a:p>
          <a:p>
            <a:pPr indent="0" lvl="0" marL="0" rtl="0" algn="l">
              <a:lnSpc>
                <a:spcPct val="115000"/>
              </a:lnSpc>
              <a:spcBef>
                <a:spcPts val="1200"/>
              </a:spcBef>
              <a:spcAft>
                <a:spcPts val="0"/>
              </a:spcAft>
              <a:buNone/>
            </a:pPr>
            <a:r>
              <a:rPr b="1" lang="en-US" sz="1700">
                <a:solidFill>
                  <a:schemeClr val="dk1"/>
                </a:solidFill>
                <a:latin typeface="Sora"/>
                <a:ea typeface="Sora"/>
                <a:cs typeface="Sora"/>
                <a:sym typeface="Sora"/>
              </a:rPr>
              <a:t>Methodology:</a:t>
            </a:r>
            <a:r>
              <a:rPr lang="en-US" sz="1700">
                <a:solidFill>
                  <a:schemeClr val="dk1"/>
                </a:solidFill>
                <a:latin typeface="Sora"/>
                <a:ea typeface="Sora"/>
                <a:cs typeface="Sora"/>
                <a:sym typeface="Sora"/>
              </a:rPr>
              <a:t> The Hippo Water Roller is a large rolling drum that transports water by being pushed or pulled. Its durable design allows users to carry much larger quantities with less physical effort.</a:t>
            </a:r>
            <a:endParaRPr sz="1700">
              <a:solidFill>
                <a:schemeClr val="dk1"/>
              </a:solidFill>
              <a:latin typeface="Sora"/>
              <a:ea typeface="Sora"/>
              <a:cs typeface="Sora"/>
              <a:sym typeface="Sora"/>
            </a:endParaRPr>
          </a:p>
          <a:p>
            <a:pPr indent="0" lvl="0" marL="0" rtl="0" algn="l">
              <a:lnSpc>
                <a:spcPct val="115000"/>
              </a:lnSpc>
              <a:spcBef>
                <a:spcPts val="1200"/>
              </a:spcBef>
              <a:spcAft>
                <a:spcPts val="0"/>
              </a:spcAft>
              <a:buNone/>
            </a:pPr>
            <a:r>
              <a:rPr b="1" lang="en-US" sz="1700">
                <a:solidFill>
                  <a:schemeClr val="dk1"/>
                </a:solidFill>
                <a:latin typeface="Sora"/>
                <a:ea typeface="Sora"/>
                <a:cs typeface="Sora"/>
                <a:sym typeface="Sora"/>
              </a:rPr>
              <a:t>Solution:</a:t>
            </a:r>
            <a:r>
              <a:rPr lang="en-US" sz="1700">
                <a:solidFill>
                  <a:schemeClr val="dk1"/>
                </a:solidFill>
                <a:latin typeface="Sora"/>
                <a:ea typeface="Sora"/>
                <a:cs typeface="Sora"/>
                <a:sym typeface="Sora"/>
              </a:rPr>
              <a:t> The device makes water collection faster, easier, and less physically demanding. It reduces the burden on women and children, who are often responsible for fetching water.</a:t>
            </a:r>
            <a:endParaRPr sz="1700">
              <a:solidFill>
                <a:schemeClr val="dk1"/>
              </a:solidFill>
              <a:latin typeface="Sora"/>
              <a:ea typeface="Sora"/>
              <a:cs typeface="Sora"/>
              <a:sym typeface="Sora"/>
            </a:endParaRPr>
          </a:p>
          <a:p>
            <a:pPr indent="0" lvl="0" marL="0" rtl="0" algn="l">
              <a:lnSpc>
                <a:spcPct val="115000"/>
              </a:lnSpc>
              <a:spcBef>
                <a:spcPts val="1200"/>
              </a:spcBef>
              <a:spcAft>
                <a:spcPts val="1200"/>
              </a:spcAft>
              <a:buNone/>
            </a:pPr>
            <a:r>
              <a:rPr b="1" lang="en-US" sz="1700">
                <a:solidFill>
                  <a:schemeClr val="dk1"/>
                </a:solidFill>
                <a:latin typeface="Sora"/>
                <a:ea typeface="Sora"/>
                <a:cs typeface="Sora"/>
                <a:sym typeface="Sora"/>
              </a:rPr>
              <a:t>Output:</a:t>
            </a:r>
            <a:r>
              <a:rPr lang="en-US" sz="1700">
                <a:solidFill>
                  <a:schemeClr val="dk1"/>
                </a:solidFill>
                <a:latin typeface="Sora"/>
                <a:ea typeface="Sora"/>
                <a:cs typeface="Sora"/>
                <a:sym typeface="Sora"/>
              </a:rPr>
              <a:t> Communities save time and energy while gaining better access to clean water. The innovation improves quality of life and supports health, education, and economic productivity.</a:t>
            </a:r>
            <a:endParaRPr b="1" sz="1700">
              <a:solidFill>
                <a:schemeClr val="dk1"/>
              </a:solidFill>
              <a:latin typeface="Sora"/>
              <a:ea typeface="Sora"/>
              <a:cs typeface="Sora"/>
              <a:sym typeface="Sora"/>
            </a:endParaRPr>
          </a:p>
        </p:txBody>
      </p:sp>
      <p:sp>
        <p:nvSpPr>
          <p:cNvPr id="224" name="Google Shape;224;g3f2cbaa029f_0_4"/>
          <p:cNvSpPr txBox="1"/>
          <p:nvPr/>
        </p:nvSpPr>
        <p:spPr>
          <a:xfrm>
            <a:off x="838200" y="6396335"/>
            <a:ext cx="860100" cy="4617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sz="2400">
                <a:solidFill>
                  <a:srgbClr val="FFFFFF"/>
                </a:solidFill>
                <a:latin typeface="Open Sans"/>
                <a:ea typeface="Open Sans"/>
                <a:cs typeface="Open Sans"/>
                <a:sym typeface="Open Sans"/>
              </a:rPr>
              <a:t>15</a:t>
            </a:r>
            <a:endParaRPr sz="2400">
              <a:solidFill>
                <a:srgbClr val="FFFFFF"/>
              </a:solidFill>
              <a:latin typeface="Open Sans"/>
              <a:ea typeface="Open Sans"/>
              <a:cs typeface="Open Sans"/>
              <a:sym typeface="Open Sans"/>
            </a:endParaRPr>
          </a:p>
        </p:txBody>
      </p:sp>
      <p:sp>
        <p:nvSpPr>
          <p:cNvPr id="225" name="Google Shape;225;g3f2cbaa029f_0_4"/>
          <p:cNvSpPr txBox="1"/>
          <p:nvPr/>
        </p:nvSpPr>
        <p:spPr>
          <a:xfrm>
            <a:off x="476875" y="1190625"/>
            <a:ext cx="2286900" cy="435000"/>
          </a:xfrm>
          <a:prstGeom prst="rect">
            <a:avLst/>
          </a:prstGeom>
          <a:noFill/>
          <a:ln>
            <a:noFill/>
          </a:ln>
        </p:spPr>
        <p:txBody>
          <a:bodyPr anchorCtr="0" anchor="t" bIns="105100" lIns="105100" spcFirstLastPara="1" rIns="105100" wrap="square" tIns="105100">
            <a:noAutofit/>
          </a:bodyPr>
          <a:lstStyle/>
          <a:p>
            <a:pPr indent="0" lvl="0" marL="0" rtl="0" algn="l">
              <a:spcBef>
                <a:spcPts val="0"/>
              </a:spcBef>
              <a:spcAft>
                <a:spcPts val="0"/>
              </a:spcAft>
              <a:buNone/>
            </a:pPr>
            <a:r>
              <a:rPr b="1" lang="en-US" sz="1409">
                <a:solidFill>
                  <a:srgbClr val="888888"/>
                </a:solidFill>
                <a:latin typeface="Sora"/>
                <a:ea typeface="Sora"/>
                <a:cs typeface="Sora"/>
                <a:sym typeface="Sora"/>
              </a:rPr>
              <a:t>VIDEO:</a:t>
            </a:r>
            <a:endParaRPr b="1" sz="1409">
              <a:solidFill>
                <a:srgbClr val="888888"/>
              </a:solidFill>
              <a:latin typeface="Sora"/>
              <a:ea typeface="Sora"/>
              <a:cs typeface="Sora"/>
              <a:sym typeface="Sora"/>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pic>
        <p:nvPicPr>
          <p:cNvPr descr="The Hippo Water Roller is used to gather water in developing countries. It was designed by two South Africans who grew up in rural areas." id="231" name="Google Shape;231;g3f60c2c1f30_0_11" title="This reimagined wheelbarrow is revolutionary">
            <a:hlinkClick r:id="rId3"/>
          </p:cNvPr>
          <p:cNvPicPr preferRelativeResize="0"/>
          <p:nvPr/>
        </p:nvPicPr>
        <p:blipFill>
          <a:blip r:embed="rId4">
            <a:alphaModFix/>
          </a:blip>
          <a:stretch>
            <a:fillRect/>
          </a:stretch>
        </p:blipFill>
        <p:spPr>
          <a:xfrm>
            <a:off x="0" y="0"/>
            <a:ext cx="12191675" cy="6858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1"/>
                                        </p:tgtEl>
                                        <p:attrNameLst>
                                          <p:attrName>style.visibility</p:attrName>
                                        </p:attrNameLst>
                                      </p:cBhvr>
                                      <p:to>
                                        <p:strVal val="visible"/>
                                      </p:to>
                                    </p:set>
                                    <p:animEffect filter="fade" transition="in">
                                      <p:cBhvr>
                                        <p:cTn dur="1000"/>
                                        <p:tgtEl>
                                          <p:spTgt spid="2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36" name="Shape 236"/>
        <p:cNvGrpSpPr/>
        <p:nvPr/>
      </p:nvGrpSpPr>
      <p:grpSpPr>
        <a:xfrm>
          <a:off x="0" y="0"/>
          <a:ext cx="0" cy="0"/>
          <a:chOff x="0" y="0"/>
          <a:chExt cx="0" cy="0"/>
        </a:xfrm>
      </p:grpSpPr>
      <p:sp>
        <p:nvSpPr>
          <p:cNvPr id="237" name="Google Shape;237;g3f95b8a8de4_0_18"/>
          <p:cNvSpPr txBox="1"/>
          <p:nvPr/>
        </p:nvSpPr>
        <p:spPr>
          <a:xfrm>
            <a:off x="516200" y="444500"/>
            <a:ext cx="8703900" cy="769500"/>
          </a:xfrm>
          <a:prstGeom prst="rect">
            <a:avLst/>
          </a:prstGeom>
          <a:noFill/>
          <a:ln>
            <a:noFill/>
          </a:ln>
        </p:spPr>
        <p:txBody>
          <a:bodyPr anchorCtr="0" anchor="t" bIns="45700" lIns="0" spcFirstLastPara="1" rIns="91425" wrap="square" tIns="0">
            <a:spAutoFit/>
          </a:bodyPr>
          <a:lstStyle/>
          <a:p>
            <a:pPr indent="0" lvl="0" marL="0" marR="0" rtl="0" algn="l">
              <a:lnSpc>
                <a:spcPct val="115000"/>
              </a:lnSpc>
              <a:spcBef>
                <a:spcPts val="1800"/>
              </a:spcBef>
              <a:spcAft>
                <a:spcPts val="0"/>
              </a:spcAft>
              <a:buClr>
                <a:schemeClr val="dk1"/>
              </a:buClr>
              <a:buSzPts val="1100"/>
              <a:buFont typeface="Arial"/>
              <a:buNone/>
            </a:pPr>
            <a:r>
              <a:rPr b="1" lang="en-US" sz="4700">
                <a:solidFill>
                  <a:schemeClr val="dk1"/>
                </a:solidFill>
                <a:latin typeface="Sora"/>
                <a:ea typeface="Sora"/>
                <a:cs typeface="Sora"/>
                <a:sym typeface="Sora"/>
              </a:rPr>
              <a:t>Design Thinking Canvas</a:t>
            </a:r>
            <a:endParaRPr b="1" i="0" sz="6400" u="none" cap="none" strike="noStrike">
              <a:solidFill>
                <a:schemeClr val="dk1"/>
              </a:solidFill>
              <a:latin typeface="Sora"/>
              <a:ea typeface="Sora"/>
              <a:cs typeface="Sora"/>
              <a:sym typeface="Sora"/>
            </a:endParaRPr>
          </a:p>
        </p:txBody>
      </p:sp>
      <p:sp>
        <p:nvSpPr>
          <p:cNvPr id="238" name="Google Shape;238;g3f95b8a8de4_0_18"/>
          <p:cNvSpPr/>
          <p:nvPr/>
        </p:nvSpPr>
        <p:spPr>
          <a:xfrm>
            <a:off x="516210" y="215898"/>
            <a:ext cx="4206300" cy="2286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6B45"/>
              </a:buClr>
              <a:buSzPts val="900"/>
              <a:buFont typeface="Arial"/>
              <a:buNone/>
            </a:pPr>
            <a:r>
              <a:rPr b="1" lang="en-US" sz="900">
                <a:solidFill>
                  <a:srgbClr val="FF6B45"/>
                </a:solidFill>
                <a:latin typeface="Sora"/>
                <a:ea typeface="Sora"/>
                <a:cs typeface="Sora"/>
                <a:sym typeface="Sora"/>
              </a:rPr>
              <a:t>BREAKOUT PROMPT</a:t>
            </a:r>
            <a:endParaRPr i="0" sz="900" u="none" cap="none" strike="noStrike">
              <a:solidFill>
                <a:schemeClr val="dk1"/>
              </a:solidFill>
              <a:latin typeface="Sora"/>
              <a:ea typeface="Sora"/>
              <a:cs typeface="Sora"/>
              <a:sym typeface="Sora"/>
            </a:endParaRPr>
          </a:p>
        </p:txBody>
      </p:sp>
      <p:sp>
        <p:nvSpPr>
          <p:cNvPr id="239" name="Google Shape;239;g3f95b8a8de4_0_18"/>
          <p:cNvSpPr txBox="1"/>
          <p:nvPr/>
        </p:nvSpPr>
        <p:spPr>
          <a:xfrm>
            <a:off x="516200" y="1214000"/>
            <a:ext cx="2839200" cy="37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500">
                <a:solidFill>
                  <a:schemeClr val="dk1"/>
                </a:solidFill>
                <a:latin typeface="Sora"/>
                <a:ea typeface="Sora"/>
                <a:cs typeface="Sora"/>
                <a:sym typeface="Sora"/>
              </a:rPr>
              <a:t>Complete the following</a:t>
            </a:r>
            <a:endParaRPr sz="1500">
              <a:solidFill>
                <a:schemeClr val="dk1"/>
              </a:solidFill>
              <a:latin typeface="Sora"/>
              <a:ea typeface="Sora"/>
              <a:cs typeface="Sora"/>
              <a:sym typeface="Sora"/>
            </a:endParaRPr>
          </a:p>
        </p:txBody>
      </p:sp>
      <p:sp>
        <p:nvSpPr>
          <p:cNvPr id="240" name="Google Shape;240;g3f95b8a8de4_0_18"/>
          <p:cNvSpPr txBox="1"/>
          <p:nvPr/>
        </p:nvSpPr>
        <p:spPr>
          <a:xfrm>
            <a:off x="725051" y="1800138"/>
            <a:ext cx="1377600" cy="404700"/>
          </a:xfrm>
          <a:prstGeom prst="rect">
            <a:avLst/>
          </a:prstGeom>
          <a:noFill/>
          <a:ln>
            <a:noFill/>
          </a:ln>
        </p:spPr>
        <p:txBody>
          <a:bodyPr anchorCtr="0" anchor="t" bIns="91350" lIns="91350" spcFirstLastPara="1" rIns="91350" wrap="square" tIns="91350">
            <a:noAutofit/>
          </a:bodyPr>
          <a:lstStyle/>
          <a:p>
            <a:pPr indent="0" lvl="0" marL="0" marR="0" rtl="0" algn="l">
              <a:lnSpc>
                <a:spcPct val="100000"/>
              </a:lnSpc>
              <a:spcBef>
                <a:spcPts val="0"/>
              </a:spcBef>
              <a:spcAft>
                <a:spcPts val="0"/>
              </a:spcAft>
              <a:buClr>
                <a:srgbClr val="000000"/>
              </a:buClr>
              <a:buSzPts val="2013"/>
              <a:buFont typeface="Arial"/>
              <a:buNone/>
            </a:pPr>
            <a:r>
              <a:rPr b="1" lang="en-US" sz="1513">
                <a:solidFill>
                  <a:schemeClr val="dk1"/>
                </a:solidFill>
                <a:latin typeface="Sora"/>
                <a:ea typeface="Sora"/>
                <a:cs typeface="Sora"/>
                <a:sym typeface="Sora"/>
              </a:rPr>
              <a:t>Empathize</a:t>
            </a:r>
            <a:endParaRPr i="0" sz="1513" u="none" cap="none" strike="noStrike">
              <a:solidFill>
                <a:schemeClr val="dk1"/>
              </a:solidFill>
              <a:latin typeface="Sora"/>
              <a:ea typeface="Sora"/>
              <a:cs typeface="Sora"/>
              <a:sym typeface="Sora"/>
            </a:endParaRPr>
          </a:p>
        </p:txBody>
      </p:sp>
      <p:sp>
        <p:nvSpPr>
          <p:cNvPr id="241" name="Google Shape;241;g3f95b8a8de4_0_18"/>
          <p:cNvSpPr/>
          <p:nvPr/>
        </p:nvSpPr>
        <p:spPr>
          <a:xfrm>
            <a:off x="519429" y="1799300"/>
            <a:ext cx="107400" cy="753300"/>
          </a:xfrm>
          <a:prstGeom prst="rect">
            <a:avLst/>
          </a:prstGeom>
          <a:solidFill>
            <a:srgbClr val="32CDD7"/>
          </a:solidFill>
          <a:ln cap="flat" cmpd="sng" w="16575">
            <a:solidFill>
              <a:srgbClr val="FF6B45">
                <a:alpha val="0"/>
              </a:srgbClr>
            </a:solidFill>
            <a:prstDash val="solid"/>
            <a:round/>
            <a:headEnd len="sm" w="sm" type="none"/>
            <a:tailEnd len="sm" w="sm" type="none"/>
          </a:ln>
        </p:spPr>
        <p:txBody>
          <a:bodyPr anchorCtr="0" anchor="ctr" bIns="119375" lIns="119375" spcFirstLastPara="1" rIns="119375" wrap="square" tIns="119375">
            <a:noAutofit/>
          </a:bodyPr>
          <a:lstStyle/>
          <a:p>
            <a:pPr indent="0" lvl="0" marL="0" marR="0" rtl="0" algn="l">
              <a:lnSpc>
                <a:spcPct val="100000"/>
              </a:lnSpc>
              <a:spcBef>
                <a:spcPts val="0"/>
              </a:spcBef>
              <a:spcAft>
                <a:spcPts val="0"/>
              </a:spcAft>
              <a:buClr>
                <a:srgbClr val="000000"/>
              </a:buClr>
              <a:buSzPts val="1828"/>
              <a:buFont typeface="Arial"/>
              <a:buNone/>
            </a:pPr>
            <a:r>
              <a:t/>
            </a:r>
            <a:endParaRPr i="0" sz="1828" u="none" cap="none" strike="noStrike">
              <a:solidFill>
                <a:srgbClr val="000000"/>
              </a:solidFill>
              <a:latin typeface="Sora"/>
              <a:ea typeface="Sora"/>
              <a:cs typeface="Sora"/>
              <a:sym typeface="Sora"/>
            </a:endParaRPr>
          </a:p>
        </p:txBody>
      </p:sp>
      <p:sp>
        <p:nvSpPr>
          <p:cNvPr id="242" name="Google Shape;242;g3f95b8a8de4_0_18"/>
          <p:cNvSpPr/>
          <p:nvPr/>
        </p:nvSpPr>
        <p:spPr>
          <a:xfrm>
            <a:off x="519433" y="3762468"/>
            <a:ext cx="107400" cy="698100"/>
          </a:xfrm>
          <a:prstGeom prst="rect">
            <a:avLst/>
          </a:prstGeom>
          <a:solidFill>
            <a:schemeClr val="accent4"/>
          </a:solidFill>
          <a:ln cap="flat" cmpd="sng" w="16575">
            <a:solidFill>
              <a:srgbClr val="FF6B45">
                <a:alpha val="0"/>
              </a:srgbClr>
            </a:solidFill>
            <a:prstDash val="solid"/>
            <a:round/>
            <a:headEnd len="sm" w="sm" type="none"/>
            <a:tailEnd len="sm" w="sm" type="none"/>
          </a:ln>
        </p:spPr>
        <p:txBody>
          <a:bodyPr anchorCtr="0" anchor="ctr" bIns="119375" lIns="119375" spcFirstLastPara="1" rIns="119375" wrap="square" tIns="119375">
            <a:noAutofit/>
          </a:bodyPr>
          <a:lstStyle/>
          <a:p>
            <a:pPr indent="0" lvl="0" marL="0" marR="0" rtl="0" algn="l">
              <a:lnSpc>
                <a:spcPct val="100000"/>
              </a:lnSpc>
              <a:spcBef>
                <a:spcPts val="0"/>
              </a:spcBef>
              <a:spcAft>
                <a:spcPts val="0"/>
              </a:spcAft>
              <a:buClr>
                <a:srgbClr val="000000"/>
              </a:buClr>
              <a:buSzPts val="1828"/>
              <a:buFont typeface="Arial"/>
              <a:buNone/>
            </a:pPr>
            <a:r>
              <a:t/>
            </a:r>
            <a:endParaRPr i="0" sz="1828" u="none" cap="none" strike="noStrike">
              <a:solidFill>
                <a:srgbClr val="000000"/>
              </a:solidFill>
              <a:latin typeface="Sora"/>
              <a:ea typeface="Sora"/>
              <a:cs typeface="Sora"/>
              <a:sym typeface="Sora"/>
            </a:endParaRPr>
          </a:p>
        </p:txBody>
      </p:sp>
      <p:sp>
        <p:nvSpPr>
          <p:cNvPr id="243" name="Google Shape;243;g3f95b8a8de4_0_18"/>
          <p:cNvSpPr/>
          <p:nvPr/>
        </p:nvSpPr>
        <p:spPr>
          <a:xfrm>
            <a:off x="516199" y="2776025"/>
            <a:ext cx="107400" cy="698100"/>
          </a:xfrm>
          <a:prstGeom prst="rect">
            <a:avLst/>
          </a:prstGeom>
          <a:solidFill>
            <a:srgbClr val="FF6B45"/>
          </a:solidFill>
          <a:ln cap="flat" cmpd="sng" w="16575">
            <a:solidFill>
              <a:srgbClr val="FF6B45">
                <a:alpha val="0"/>
              </a:srgbClr>
            </a:solidFill>
            <a:prstDash val="solid"/>
            <a:round/>
            <a:headEnd len="sm" w="sm" type="none"/>
            <a:tailEnd len="sm" w="sm" type="none"/>
          </a:ln>
        </p:spPr>
        <p:txBody>
          <a:bodyPr anchorCtr="0" anchor="ctr" bIns="119375" lIns="119375" spcFirstLastPara="1" rIns="119375" wrap="square" tIns="119375">
            <a:noAutofit/>
          </a:bodyPr>
          <a:lstStyle/>
          <a:p>
            <a:pPr indent="0" lvl="0" marL="0" marR="0" rtl="0" algn="l">
              <a:lnSpc>
                <a:spcPct val="100000"/>
              </a:lnSpc>
              <a:spcBef>
                <a:spcPts val="0"/>
              </a:spcBef>
              <a:spcAft>
                <a:spcPts val="0"/>
              </a:spcAft>
              <a:buClr>
                <a:srgbClr val="000000"/>
              </a:buClr>
              <a:buSzPts val="1828"/>
              <a:buFont typeface="Arial"/>
              <a:buNone/>
            </a:pPr>
            <a:r>
              <a:t/>
            </a:r>
            <a:endParaRPr i="0" sz="1828" u="none" cap="none" strike="noStrike">
              <a:solidFill>
                <a:srgbClr val="000000"/>
              </a:solidFill>
              <a:latin typeface="Sora"/>
              <a:ea typeface="Sora"/>
              <a:cs typeface="Sora"/>
              <a:sym typeface="Sora"/>
            </a:endParaRPr>
          </a:p>
        </p:txBody>
      </p:sp>
      <p:sp>
        <p:nvSpPr>
          <p:cNvPr id="244" name="Google Shape;244;g3f95b8a8de4_0_18"/>
          <p:cNvSpPr/>
          <p:nvPr/>
        </p:nvSpPr>
        <p:spPr>
          <a:xfrm>
            <a:off x="519429" y="4674123"/>
            <a:ext cx="107400" cy="698100"/>
          </a:xfrm>
          <a:prstGeom prst="rect">
            <a:avLst/>
          </a:prstGeom>
          <a:solidFill>
            <a:srgbClr val="7E2DFF"/>
          </a:solidFill>
          <a:ln cap="flat" cmpd="sng" w="16575">
            <a:solidFill>
              <a:srgbClr val="39C6E6">
                <a:alpha val="0"/>
              </a:srgbClr>
            </a:solidFill>
            <a:prstDash val="solid"/>
            <a:round/>
            <a:headEnd len="sm" w="sm" type="none"/>
            <a:tailEnd len="sm" w="sm" type="none"/>
          </a:ln>
        </p:spPr>
        <p:txBody>
          <a:bodyPr anchorCtr="0" anchor="ctr" bIns="119375" lIns="119375" spcFirstLastPara="1" rIns="119375" wrap="square" tIns="119375">
            <a:noAutofit/>
          </a:bodyPr>
          <a:lstStyle/>
          <a:p>
            <a:pPr indent="0" lvl="0" marL="0" marR="0" rtl="0" algn="l">
              <a:lnSpc>
                <a:spcPct val="100000"/>
              </a:lnSpc>
              <a:spcBef>
                <a:spcPts val="0"/>
              </a:spcBef>
              <a:spcAft>
                <a:spcPts val="0"/>
              </a:spcAft>
              <a:buClr>
                <a:srgbClr val="000000"/>
              </a:buClr>
              <a:buSzPts val="1828"/>
              <a:buFont typeface="Arial"/>
              <a:buNone/>
            </a:pPr>
            <a:r>
              <a:t/>
            </a:r>
            <a:endParaRPr i="0" sz="1828" u="none" cap="none" strike="noStrike">
              <a:solidFill>
                <a:srgbClr val="000000"/>
              </a:solidFill>
              <a:latin typeface="Sora"/>
              <a:ea typeface="Sora"/>
              <a:cs typeface="Sora"/>
              <a:sym typeface="Sora"/>
            </a:endParaRPr>
          </a:p>
        </p:txBody>
      </p:sp>
      <p:sp>
        <p:nvSpPr>
          <p:cNvPr id="245" name="Google Shape;245;g3f95b8a8de4_0_18"/>
          <p:cNvSpPr/>
          <p:nvPr/>
        </p:nvSpPr>
        <p:spPr>
          <a:xfrm>
            <a:off x="519429" y="5559718"/>
            <a:ext cx="107400" cy="698100"/>
          </a:xfrm>
          <a:prstGeom prst="rect">
            <a:avLst/>
          </a:prstGeom>
          <a:solidFill>
            <a:schemeClr val="accent6"/>
          </a:solidFill>
          <a:ln cap="flat" cmpd="sng" w="16575">
            <a:solidFill>
              <a:srgbClr val="39C6E6">
                <a:alpha val="0"/>
              </a:srgbClr>
            </a:solidFill>
            <a:prstDash val="solid"/>
            <a:round/>
            <a:headEnd len="sm" w="sm" type="none"/>
            <a:tailEnd len="sm" w="sm" type="none"/>
          </a:ln>
        </p:spPr>
        <p:txBody>
          <a:bodyPr anchorCtr="0" anchor="ctr" bIns="119375" lIns="119375" spcFirstLastPara="1" rIns="119375" wrap="square" tIns="119375">
            <a:noAutofit/>
          </a:bodyPr>
          <a:lstStyle/>
          <a:p>
            <a:pPr indent="0" lvl="0" marL="0" marR="0" rtl="0" algn="l">
              <a:lnSpc>
                <a:spcPct val="100000"/>
              </a:lnSpc>
              <a:spcBef>
                <a:spcPts val="0"/>
              </a:spcBef>
              <a:spcAft>
                <a:spcPts val="0"/>
              </a:spcAft>
              <a:buClr>
                <a:srgbClr val="000000"/>
              </a:buClr>
              <a:buSzPts val="1828"/>
              <a:buFont typeface="Arial"/>
              <a:buNone/>
            </a:pPr>
            <a:r>
              <a:t/>
            </a:r>
            <a:endParaRPr i="0" sz="1828" u="none" cap="none" strike="noStrike">
              <a:solidFill>
                <a:srgbClr val="000000"/>
              </a:solidFill>
              <a:latin typeface="Sora"/>
              <a:ea typeface="Sora"/>
              <a:cs typeface="Sora"/>
              <a:sym typeface="Sora"/>
            </a:endParaRPr>
          </a:p>
        </p:txBody>
      </p:sp>
      <p:sp>
        <p:nvSpPr>
          <p:cNvPr id="246" name="Google Shape;246;g3f95b8a8de4_0_18"/>
          <p:cNvSpPr txBox="1"/>
          <p:nvPr/>
        </p:nvSpPr>
        <p:spPr>
          <a:xfrm>
            <a:off x="707446" y="2138748"/>
            <a:ext cx="8321400" cy="404700"/>
          </a:xfrm>
          <a:prstGeom prst="rect">
            <a:avLst/>
          </a:prstGeom>
          <a:noFill/>
          <a:ln>
            <a:noFill/>
          </a:ln>
        </p:spPr>
        <p:txBody>
          <a:bodyPr anchorCtr="0" anchor="t" bIns="91350" lIns="91350" spcFirstLastPara="1" rIns="91350" wrap="square" tIns="91350">
            <a:noAutofit/>
          </a:bodyPr>
          <a:lstStyle/>
          <a:p>
            <a:pPr indent="0" lvl="0" marL="0" rtl="0" algn="l">
              <a:lnSpc>
                <a:spcPct val="115000"/>
              </a:lnSpc>
              <a:spcBef>
                <a:spcPts val="1200"/>
              </a:spcBef>
              <a:spcAft>
                <a:spcPts val="1200"/>
              </a:spcAft>
              <a:buNone/>
            </a:pPr>
            <a:r>
              <a:rPr lang="en-US" sz="1613">
                <a:solidFill>
                  <a:schemeClr val="dk1"/>
                </a:solidFill>
                <a:latin typeface="Sora"/>
                <a:ea typeface="Sora"/>
                <a:cs typeface="Sora"/>
                <a:sym typeface="Sora"/>
              </a:rPr>
              <a:t>Who is facing the problem?</a:t>
            </a:r>
            <a:endParaRPr i="0" sz="1913" u="none" cap="none" strike="noStrike">
              <a:solidFill>
                <a:schemeClr val="dk1"/>
              </a:solidFill>
              <a:latin typeface="Sora"/>
              <a:ea typeface="Sora"/>
              <a:cs typeface="Sora"/>
              <a:sym typeface="Sora"/>
            </a:endParaRPr>
          </a:p>
        </p:txBody>
      </p:sp>
      <p:sp>
        <p:nvSpPr>
          <p:cNvPr id="247" name="Google Shape;247;g3f95b8a8de4_0_18"/>
          <p:cNvSpPr txBox="1"/>
          <p:nvPr/>
        </p:nvSpPr>
        <p:spPr>
          <a:xfrm>
            <a:off x="742651" y="2766788"/>
            <a:ext cx="1377600" cy="404700"/>
          </a:xfrm>
          <a:prstGeom prst="rect">
            <a:avLst/>
          </a:prstGeom>
          <a:noFill/>
          <a:ln>
            <a:noFill/>
          </a:ln>
        </p:spPr>
        <p:txBody>
          <a:bodyPr anchorCtr="0" anchor="t" bIns="91350" lIns="91350" spcFirstLastPara="1" rIns="91350" wrap="square" tIns="91350">
            <a:noAutofit/>
          </a:bodyPr>
          <a:lstStyle/>
          <a:p>
            <a:pPr indent="0" lvl="0" marL="0" marR="0" rtl="0" algn="l">
              <a:lnSpc>
                <a:spcPct val="100000"/>
              </a:lnSpc>
              <a:spcBef>
                <a:spcPts val="0"/>
              </a:spcBef>
              <a:spcAft>
                <a:spcPts val="0"/>
              </a:spcAft>
              <a:buClr>
                <a:srgbClr val="000000"/>
              </a:buClr>
              <a:buSzPts val="2013"/>
              <a:buFont typeface="Arial"/>
              <a:buNone/>
            </a:pPr>
            <a:r>
              <a:rPr b="1" lang="en-US" sz="1513">
                <a:solidFill>
                  <a:schemeClr val="dk1"/>
                </a:solidFill>
                <a:latin typeface="Sora"/>
                <a:ea typeface="Sora"/>
                <a:cs typeface="Sora"/>
                <a:sym typeface="Sora"/>
              </a:rPr>
              <a:t>Define</a:t>
            </a:r>
            <a:endParaRPr i="0" sz="1513" u="none" cap="none" strike="noStrike">
              <a:solidFill>
                <a:schemeClr val="dk1"/>
              </a:solidFill>
              <a:latin typeface="Sora"/>
              <a:ea typeface="Sora"/>
              <a:cs typeface="Sora"/>
              <a:sym typeface="Sora"/>
            </a:endParaRPr>
          </a:p>
        </p:txBody>
      </p:sp>
      <p:sp>
        <p:nvSpPr>
          <p:cNvPr id="248" name="Google Shape;248;g3f95b8a8de4_0_18"/>
          <p:cNvSpPr txBox="1"/>
          <p:nvPr/>
        </p:nvSpPr>
        <p:spPr>
          <a:xfrm>
            <a:off x="725046" y="3105398"/>
            <a:ext cx="8321400" cy="404700"/>
          </a:xfrm>
          <a:prstGeom prst="rect">
            <a:avLst/>
          </a:prstGeom>
          <a:noFill/>
          <a:ln>
            <a:noFill/>
          </a:ln>
        </p:spPr>
        <p:txBody>
          <a:bodyPr anchorCtr="0" anchor="t" bIns="91350" lIns="91350" spcFirstLastPara="1" rIns="91350" wrap="square" tIns="91350">
            <a:noAutofit/>
          </a:bodyPr>
          <a:lstStyle/>
          <a:p>
            <a:pPr indent="0" lvl="0" marL="0" rtl="0" algn="l">
              <a:lnSpc>
                <a:spcPct val="115000"/>
              </a:lnSpc>
              <a:spcBef>
                <a:spcPts val="1200"/>
              </a:spcBef>
              <a:spcAft>
                <a:spcPts val="1200"/>
              </a:spcAft>
              <a:buNone/>
            </a:pPr>
            <a:r>
              <a:rPr lang="en-US" sz="1613">
                <a:solidFill>
                  <a:schemeClr val="dk1"/>
                </a:solidFill>
                <a:latin typeface="Sora"/>
                <a:ea typeface="Sora"/>
                <a:cs typeface="Sora"/>
                <a:sym typeface="Sora"/>
              </a:rPr>
              <a:t>What is the real challenge?</a:t>
            </a:r>
            <a:endParaRPr i="0" sz="1913" u="none" cap="none" strike="noStrike">
              <a:solidFill>
                <a:schemeClr val="dk1"/>
              </a:solidFill>
              <a:latin typeface="Sora"/>
              <a:ea typeface="Sora"/>
              <a:cs typeface="Sora"/>
              <a:sym typeface="Sora"/>
            </a:endParaRPr>
          </a:p>
        </p:txBody>
      </p:sp>
      <p:sp>
        <p:nvSpPr>
          <p:cNvPr id="249" name="Google Shape;249;g3f95b8a8de4_0_18"/>
          <p:cNvSpPr txBox="1"/>
          <p:nvPr/>
        </p:nvSpPr>
        <p:spPr>
          <a:xfrm>
            <a:off x="725051" y="3733438"/>
            <a:ext cx="1377600" cy="404700"/>
          </a:xfrm>
          <a:prstGeom prst="rect">
            <a:avLst/>
          </a:prstGeom>
          <a:noFill/>
          <a:ln>
            <a:noFill/>
          </a:ln>
        </p:spPr>
        <p:txBody>
          <a:bodyPr anchorCtr="0" anchor="t" bIns="91350" lIns="91350" spcFirstLastPara="1" rIns="91350" wrap="square" tIns="91350">
            <a:noAutofit/>
          </a:bodyPr>
          <a:lstStyle/>
          <a:p>
            <a:pPr indent="0" lvl="0" marL="0" marR="0" rtl="0" algn="l">
              <a:lnSpc>
                <a:spcPct val="100000"/>
              </a:lnSpc>
              <a:spcBef>
                <a:spcPts val="0"/>
              </a:spcBef>
              <a:spcAft>
                <a:spcPts val="0"/>
              </a:spcAft>
              <a:buClr>
                <a:srgbClr val="000000"/>
              </a:buClr>
              <a:buSzPts val="2013"/>
              <a:buFont typeface="Arial"/>
              <a:buNone/>
            </a:pPr>
            <a:r>
              <a:rPr b="1" lang="en-US" sz="1513">
                <a:solidFill>
                  <a:schemeClr val="dk1"/>
                </a:solidFill>
                <a:latin typeface="Sora"/>
                <a:ea typeface="Sora"/>
                <a:cs typeface="Sora"/>
                <a:sym typeface="Sora"/>
              </a:rPr>
              <a:t>Ideate</a:t>
            </a:r>
            <a:endParaRPr i="0" sz="1513" u="none" cap="none" strike="noStrike">
              <a:solidFill>
                <a:schemeClr val="dk1"/>
              </a:solidFill>
              <a:latin typeface="Sora"/>
              <a:ea typeface="Sora"/>
              <a:cs typeface="Sora"/>
              <a:sym typeface="Sora"/>
            </a:endParaRPr>
          </a:p>
        </p:txBody>
      </p:sp>
      <p:sp>
        <p:nvSpPr>
          <p:cNvPr id="250" name="Google Shape;250;g3f95b8a8de4_0_18"/>
          <p:cNvSpPr txBox="1"/>
          <p:nvPr/>
        </p:nvSpPr>
        <p:spPr>
          <a:xfrm>
            <a:off x="707446" y="4072048"/>
            <a:ext cx="8321400" cy="404700"/>
          </a:xfrm>
          <a:prstGeom prst="rect">
            <a:avLst/>
          </a:prstGeom>
          <a:noFill/>
          <a:ln>
            <a:noFill/>
          </a:ln>
        </p:spPr>
        <p:txBody>
          <a:bodyPr anchorCtr="0" anchor="t" bIns="91350" lIns="91350" spcFirstLastPara="1" rIns="91350" wrap="square" tIns="91350">
            <a:noAutofit/>
          </a:bodyPr>
          <a:lstStyle/>
          <a:p>
            <a:pPr indent="0" lvl="0" marL="0" rtl="0" algn="l">
              <a:lnSpc>
                <a:spcPct val="115000"/>
              </a:lnSpc>
              <a:spcBef>
                <a:spcPts val="1200"/>
              </a:spcBef>
              <a:spcAft>
                <a:spcPts val="1200"/>
              </a:spcAft>
              <a:buNone/>
            </a:pPr>
            <a:r>
              <a:rPr lang="en-US" sz="1613">
                <a:solidFill>
                  <a:schemeClr val="dk1"/>
                </a:solidFill>
                <a:latin typeface="Sora"/>
                <a:ea typeface="Sora"/>
                <a:cs typeface="Sora"/>
                <a:sym typeface="Sora"/>
              </a:rPr>
              <a:t>Generate at least 2 ideas.</a:t>
            </a:r>
            <a:endParaRPr i="0" sz="1913" u="none" cap="none" strike="noStrike">
              <a:solidFill>
                <a:schemeClr val="dk1"/>
              </a:solidFill>
              <a:latin typeface="Sora"/>
              <a:ea typeface="Sora"/>
              <a:cs typeface="Sora"/>
              <a:sym typeface="Sora"/>
            </a:endParaRPr>
          </a:p>
        </p:txBody>
      </p:sp>
      <p:sp>
        <p:nvSpPr>
          <p:cNvPr id="251" name="Google Shape;251;g3f95b8a8de4_0_18"/>
          <p:cNvSpPr txBox="1"/>
          <p:nvPr/>
        </p:nvSpPr>
        <p:spPr>
          <a:xfrm>
            <a:off x="725051" y="4645800"/>
            <a:ext cx="1377600" cy="404700"/>
          </a:xfrm>
          <a:prstGeom prst="rect">
            <a:avLst/>
          </a:prstGeom>
          <a:noFill/>
          <a:ln>
            <a:noFill/>
          </a:ln>
        </p:spPr>
        <p:txBody>
          <a:bodyPr anchorCtr="0" anchor="t" bIns="91350" lIns="91350" spcFirstLastPara="1" rIns="91350" wrap="square" tIns="91350">
            <a:noAutofit/>
          </a:bodyPr>
          <a:lstStyle/>
          <a:p>
            <a:pPr indent="0" lvl="0" marL="0" marR="0" rtl="0" algn="l">
              <a:lnSpc>
                <a:spcPct val="100000"/>
              </a:lnSpc>
              <a:spcBef>
                <a:spcPts val="0"/>
              </a:spcBef>
              <a:spcAft>
                <a:spcPts val="0"/>
              </a:spcAft>
              <a:buClr>
                <a:srgbClr val="000000"/>
              </a:buClr>
              <a:buSzPts val="2013"/>
              <a:buFont typeface="Arial"/>
              <a:buNone/>
            </a:pPr>
            <a:r>
              <a:rPr b="1" lang="en-US" sz="1513">
                <a:solidFill>
                  <a:schemeClr val="dk1"/>
                </a:solidFill>
                <a:latin typeface="Sora"/>
                <a:ea typeface="Sora"/>
                <a:cs typeface="Sora"/>
                <a:sym typeface="Sora"/>
              </a:rPr>
              <a:t>Prototype</a:t>
            </a:r>
            <a:endParaRPr i="0" sz="1513" u="none" cap="none" strike="noStrike">
              <a:solidFill>
                <a:schemeClr val="dk1"/>
              </a:solidFill>
              <a:latin typeface="Sora"/>
              <a:ea typeface="Sora"/>
              <a:cs typeface="Sora"/>
              <a:sym typeface="Sora"/>
            </a:endParaRPr>
          </a:p>
        </p:txBody>
      </p:sp>
      <p:sp>
        <p:nvSpPr>
          <p:cNvPr id="252" name="Google Shape;252;g3f95b8a8de4_0_18"/>
          <p:cNvSpPr txBox="1"/>
          <p:nvPr/>
        </p:nvSpPr>
        <p:spPr>
          <a:xfrm>
            <a:off x="707446" y="4984410"/>
            <a:ext cx="8321400" cy="404700"/>
          </a:xfrm>
          <a:prstGeom prst="rect">
            <a:avLst/>
          </a:prstGeom>
          <a:noFill/>
          <a:ln>
            <a:noFill/>
          </a:ln>
        </p:spPr>
        <p:txBody>
          <a:bodyPr anchorCtr="0" anchor="t" bIns="91350" lIns="91350" spcFirstLastPara="1" rIns="91350" wrap="square" tIns="91350">
            <a:noAutofit/>
          </a:bodyPr>
          <a:lstStyle/>
          <a:p>
            <a:pPr indent="0" lvl="0" marL="0" rtl="0" algn="l">
              <a:lnSpc>
                <a:spcPct val="115000"/>
              </a:lnSpc>
              <a:spcBef>
                <a:spcPts val="1200"/>
              </a:spcBef>
              <a:spcAft>
                <a:spcPts val="1200"/>
              </a:spcAft>
              <a:buNone/>
            </a:pPr>
            <a:r>
              <a:rPr lang="en-US" sz="1613">
                <a:solidFill>
                  <a:schemeClr val="dk1"/>
                </a:solidFill>
                <a:latin typeface="Sora"/>
                <a:ea typeface="Sora"/>
                <a:cs typeface="Sora"/>
                <a:sym typeface="Sora"/>
              </a:rPr>
              <a:t>Select one solution.</a:t>
            </a:r>
            <a:endParaRPr i="0" sz="1913" u="none" cap="none" strike="noStrike">
              <a:solidFill>
                <a:schemeClr val="dk1"/>
              </a:solidFill>
              <a:latin typeface="Sora"/>
              <a:ea typeface="Sora"/>
              <a:cs typeface="Sora"/>
              <a:sym typeface="Sora"/>
            </a:endParaRPr>
          </a:p>
        </p:txBody>
      </p:sp>
      <p:sp>
        <p:nvSpPr>
          <p:cNvPr id="253" name="Google Shape;253;g3f95b8a8de4_0_18"/>
          <p:cNvSpPr txBox="1"/>
          <p:nvPr/>
        </p:nvSpPr>
        <p:spPr>
          <a:xfrm>
            <a:off x="725051" y="5555300"/>
            <a:ext cx="1377600" cy="404700"/>
          </a:xfrm>
          <a:prstGeom prst="rect">
            <a:avLst/>
          </a:prstGeom>
          <a:noFill/>
          <a:ln>
            <a:noFill/>
          </a:ln>
        </p:spPr>
        <p:txBody>
          <a:bodyPr anchorCtr="0" anchor="t" bIns="91350" lIns="91350" spcFirstLastPara="1" rIns="91350" wrap="square" tIns="91350">
            <a:noAutofit/>
          </a:bodyPr>
          <a:lstStyle/>
          <a:p>
            <a:pPr indent="0" lvl="0" marL="0" marR="0" rtl="0" algn="l">
              <a:lnSpc>
                <a:spcPct val="100000"/>
              </a:lnSpc>
              <a:spcBef>
                <a:spcPts val="0"/>
              </a:spcBef>
              <a:spcAft>
                <a:spcPts val="0"/>
              </a:spcAft>
              <a:buClr>
                <a:srgbClr val="000000"/>
              </a:buClr>
              <a:buSzPts val="2013"/>
              <a:buFont typeface="Arial"/>
              <a:buNone/>
            </a:pPr>
            <a:r>
              <a:rPr b="1" lang="en-US" sz="1513">
                <a:solidFill>
                  <a:schemeClr val="dk1"/>
                </a:solidFill>
                <a:latin typeface="Sora"/>
                <a:ea typeface="Sora"/>
                <a:cs typeface="Sora"/>
                <a:sym typeface="Sora"/>
              </a:rPr>
              <a:t>Test</a:t>
            </a:r>
            <a:endParaRPr i="0" sz="1513" u="none" cap="none" strike="noStrike">
              <a:solidFill>
                <a:schemeClr val="dk1"/>
              </a:solidFill>
              <a:latin typeface="Sora"/>
              <a:ea typeface="Sora"/>
              <a:cs typeface="Sora"/>
              <a:sym typeface="Sora"/>
            </a:endParaRPr>
          </a:p>
        </p:txBody>
      </p:sp>
      <p:sp>
        <p:nvSpPr>
          <p:cNvPr id="254" name="Google Shape;254;g3f95b8a8de4_0_18"/>
          <p:cNvSpPr txBox="1"/>
          <p:nvPr/>
        </p:nvSpPr>
        <p:spPr>
          <a:xfrm>
            <a:off x="707446" y="5893910"/>
            <a:ext cx="8321400" cy="404700"/>
          </a:xfrm>
          <a:prstGeom prst="rect">
            <a:avLst/>
          </a:prstGeom>
          <a:noFill/>
          <a:ln>
            <a:noFill/>
          </a:ln>
        </p:spPr>
        <p:txBody>
          <a:bodyPr anchorCtr="0" anchor="t" bIns="91350" lIns="91350" spcFirstLastPara="1" rIns="91350" wrap="square" tIns="91350">
            <a:noAutofit/>
          </a:bodyPr>
          <a:lstStyle/>
          <a:p>
            <a:pPr indent="0" lvl="0" marL="0" rtl="0" algn="l">
              <a:lnSpc>
                <a:spcPct val="115000"/>
              </a:lnSpc>
              <a:spcBef>
                <a:spcPts val="1200"/>
              </a:spcBef>
              <a:spcAft>
                <a:spcPts val="1200"/>
              </a:spcAft>
              <a:buNone/>
            </a:pPr>
            <a:r>
              <a:rPr lang="en-US" sz="1613">
                <a:solidFill>
                  <a:schemeClr val="dk1"/>
                </a:solidFill>
                <a:latin typeface="Sora"/>
                <a:ea typeface="Sora"/>
                <a:cs typeface="Sora"/>
                <a:sym typeface="Sora"/>
              </a:rPr>
              <a:t>How would you evaluate the success?</a:t>
            </a:r>
            <a:endParaRPr i="0" sz="1913" u="none" cap="none" strike="noStrike">
              <a:solidFill>
                <a:schemeClr val="dk1"/>
              </a:solidFill>
              <a:latin typeface="Sora"/>
              <a:ea typeface="Sora"/>
              <a:cs typeface="Sora"/>
              <a:sym typeface="Sora"/>
            </a:endParaRPr>
          </a:p>
        </p:txBody>
      </p:sp>
      <p:sp>
        <p:nvSpPr>
          <p:cNvPr id="255" name="Google Shape;255;g3f95b8a8de4_0_18"/>
          <p:cNvSpPr txBox="1"/>
          <p:nvPr/>
        </p:nvSpPr>
        <p:spPr>
          <a:xfrm>
            <a:off x="838200" y="6396335"/>
            <a:ext cx="860100" cy="4617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sz="2400">
                <a:solidFill>
                  <a:srgbClr val="FFFFFF"/>
                </a:solidFill>
                <a:latin typeface="Open Sans"/>
                <a:ea typeface="Open Sans"/>
                <a:cs typeface="Open Sans"/>
                <a:sym typeface="Open Sans"/>
              </a:rPr>
              <a:t>14</a:t>
            </a:r>
            <a:endParaRPr sz="2400">
              <a:solidFill>
                <a:srgbClr val="FFFFFF"/>
              </a:solidFill>
              <a:latin typeface="Open Sans"/>
              <a:ea typeface="Open Sans"/>
              <a:cs typeface="Open Sans"/>
              <a:sym typeface="Open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60" name="Shape 260"/>
        <p:cNvGrpSpPr/>
        <p:nvPr/>
      </p:nvGrpSpPr>
      <p:grpSpPr>
        <a:xfrm>
          <a:off x="0" y="0"/>
          <a:ext cx="0" cy="0"/>
          <a:chOff x="0" y="0"/>
          <a:chExt cx="0" cy="0"/>
        </a:xfrm>
      </p:grpSpPr>
      <p:sp>
        <p:nvSpPr>
          <p:cNvPr id="261" name="Google Shape;261;g3f5b4bccc1b_0_21"/>
          <p:cNvSpPr txBox="1"/>
          <p:nvPr/>
        </p:nvSpPr>
        <p:spPr>
          <a:xfrm>
            <a:off x="516200" y="444500"/>
            <a:ext cx="9146700" cy="323100"/>
          </a:xfrm>
          <a:prstGeom prst="rect">
            <a:avLst/>
          </a:prstGeom>
          <a:noFill/>
          <a:ln>
            <a:noFill/>
          </a:ln>
        </p:spPr>
        <p:txBody>
          <a:bodyPr anchorCtr="0" anchor="t" bIns="45700" lIns="0" spcFirstLastPara="1" rIns="91425" wrap="square" tIns="0">
            <a:spAutoFit/>
          </a:bodyPr>
          <a:lstStyle/>
          <a:p>
            <a:pPr indent="0" lvl="0" marL="0" rtl="0" algn="l">
              <a:lnSpc>
                <a:spcPct val="115000"/>
              </a:lnSpc>
              <a:spcBef>
                <a:spcPts val="1200"/>
              </a:spcBef>
              <a:spcAft>
                <a:spcPts val="1200"/>
              </a:spcAft>
              <a:buClr>
                <a:schemeClr val="dk1"/>
              </a:buClr>
              <a:buSzPts val="1100"/>
              <a:buFont typeface="Arial"/>
              <a:buNone/>
            </a:pPr>
            <a:r>
              <a:rPr b="1" lang="en-US" sz="1800">
                <a:solidFill>
                  <a:schemeClr val="dk1"/>
                </a:solidFill>
                <a:latin typeface="Sora"/>
                <a:ea typeface="Sora"/>
                <a:cs typeface="Sora"/>
                <a:sym typeface="Sora"/>
              </a:rPr>
              <a:t>How can you identify student problems that AI can help solve?</a:t>
            </a:r>
            <a:endParaRPr b="1" sz="1800">
              <a:solidFill>
                <a:schemeClr val="dk1"/>
              </a:solidFill>
              <a:latin typeface="Sora"/>
              <a:ea typeface="Sora"/>
              <a:cs typeface="Sora"/>
              <a:sym typeface="Sora"/>
            </a:endParaRPr>
          </a:p>
        </p:txBody>
      </p:sp>
      <p:sp>
        <p:nvSpPr>
          <p:cNvPr id="262" name="Google Shape;262;g3f5b4bccc1b_0_21"/>
          <p:cNvSpPr/>
          <p:nvPr/>
        </p:nvSpPr>
        <p:spPr>
          <a:xfrm>
            <a:off x="516210" y="215898"/>
            <a:ext cx="4206300" cy="2286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6B45"/>
              </a:buClr>
              <a:buSzPts val="900"/>
              <a:buFont typeface="Arial"/>
              <a:buNone/>
            </a:pPr>
            <a:r>
              <a:rPr b="1" lang="en-US" sz="900">
                <a:solidFill>
                  <a:srgbClr val="FF6B45"/>
                </a:solidFill>
                <a:latin typeface="Sora"/>
                <a:ea typeface="Sora"/>
                <a:cs typeface="Sora"/>
                <a:sym typeface="Sora"/>
              </a:rPr>
              <a:t>BREAKOUT PROMPT 1</a:t>
            </a:r>
            <a:endParaRPr i="0" sz="900" u="none" cap="none" strike="noStrike">
              <a:solidFill>
                <a:srgbClr val="FF6B45"/>
              </a:solidFill>
              <a:latin typeface="Sora"/>
              <a:ea typeface="Sora"/>
              <a:cs typeface="Sora"/>
              <a:sym typeface="Sora"/>
            </a:endParaRPr>
          </a:p>
        </p:txBody>
      </p:sp>
      <p:sp>
        <p:nvSpPr>
          <p:cNvPr id="263" name="Google Shape;263;g3f5b4bccc1b_0_21"/>
          <p:cNvSpPr txBox="1"/>
          <p:nvPr/>
        </p:nvSpPr>
        <p:spPr>
          <a:xfrm>
            <a:off x="838200" y="6396335"/>
            <a:ext cx="860100" cy="4617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sz="2400">
                <a:solidFill>
                  <a:srgbClr val="FFFFFF"/>
                </a:solidFill>
                <a:latin typeface="Open Sans"/>
                <a:ea typeface="Open Sans"/>
                <a:cs typeface="Open Sans"/>
                <a:sym typeface="Open Sans"/>
              </a:rPr>
              <a:t>10</a:t>
            </a:r>
            <a:endParaRPr sz="2400">
              <a:solidFill>
                <a:srgbClr val="FFFFFF"/>
              </a:solidFill>
              <a:latin typeface="Open Sans"/>
              <a:ea typeface="Open Sans"/>
              <a:cs typeface="Open Sans"/>
              <a:sym typeface="Open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68" name="Shape 268"/>
        <p:cNvGrpSpPr/>
        <p:nvPr/>
      </p:nvGrpSpPr>
      <p:grpSpPr>
        <a:xfrm>
          <a:off x="0" y="0"/>
          <a:ext cx="0" cy="0"/>
          <a:chOff x="0" y="0"/>
          <a:chExt cx="0" cy="0"/>
        </a:xfrm>
      </p:grpSpPr>
      <p:sp>
        <p:nvSpPr>
          <p:cNvPr id="269" name="Google Shape;269;g3f95b8a8de4_0_0"/>
          <p:cNvSpPr/>
          <p:nvPr/>
        </p:nvSpPr>
        <p:spPr>
          <a:xfrm>
            <a:off x="566885" y="215898"/>
            <a:ext cx="4206300" cy="2286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6B45"/>
              </a:buClr>
              <a:buSzPts val="900"/>
              <a:buFont typeface="Arial"/>
              <a:buNone/>
            </a:pPr>
            <a:r>
              <a:rPr b="1" lang="en-US" sz="900">
                <a:solidFill>
                  <a:srgbClr val="FF6B45"/>
                </a:solidFill>
                <a:latin typeface="Sora"/>
                <a:ea typeface="Sora"/>
                <a:cs typeface="Sora"/>
                <a:sym typeface="Sora"/>
              </a:rPr>
              <a:t>BREAKOUT PROMPT 2</a:t>
            </a:r>
            <a:endParaRPr i="0" sz="900" u="none" cap="none" strike="noStrike">
              <a:solidFill>
                <a:schemeClr val="dk1"/>
              </a:solidFill>
              <a:latin typeface="Sora"/>
              <a:ea typeface="Sora"/>
              <a:cs typeface="Sora"/>
              <a:sym typeface="Sora"/>
            </a:endParaRPr>
          </a:p>
        </p:txBody>
      </p:sp>
      <p:sp>
        <p:nvSpPr>
          <p:cNvPr id="270" name="Google Shape;270;g3f95b8a8de4_0_0"/>
          <p:cNvSpPr txBox="1"/>
          <p:nvPr/>
        </p:nvSpPr>
        <p:spPr>
          <a:xfrm>
            <a:off x="838200" y="6396335"/>
            <a:ext cx="860100" cy="4617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sz="2400">
                <a:solidFill>
                  <a:srgbClr val="FFFFFF"/>
                </a:solidFill>
                <a:latin typeface="Open Sans"/>
                <a:ea typeface="Open Sans"/>
                <a:cs typeface="Open Sans"/>
                <a:sym typeface="Open Sans"/>
              </a:rPr>
              <a:t>11</a:t>
            </a:r>
            <a:endParaRPr sz="2400">
              <a:solidFill>
                <a:srgbClr val="FFFFFF"/>
              </a:solidFill>
              <a:latin typeface="Open Sans"/>
              <a:ea typeface="Open Sans"/>
              <a:cs typeface="Open Sans"/>
              <a:sym typeface="Open Sans"/>
            </a:endParaRPr>
          </a:p>
        </p:txBody>
      </p:sp>
      <p:sp>
        <p:nvSpPr>
          <p:cNvPr id="271" name="Google Shape;271;g3f95b8a8de4_0_0"/>
          <p:cNvSpPr txBox="1"/>
          <p:nvPr/>
        </p:nvSpPr>
        <p:spPr>
          <a:xfrm>
            <a:off x="566875" y="444500"/>
            <a:ext cx="11437500" cy="323100"/>
          </a:xfrm>
          <a:prstGeom prst="rect">
            <a:avLst/>
          </a:prstGeom>
          <a:noFill/>
          <a:ln>
            <a:noFill/>
          </a:ln>
        </p:spPr>
        <p:txBody>
          <a:bodyPr anchorCtr="0" anchor="t" bIns="45700" lIns="0" spcFirstLastPara="1" rIns="91425" wrap="square" tIns="0">
            <a:spAutoFit/>
          </a:bodyPr>
          <a:lstStyle/>
          <a:p>
            <a:pPr indent="0" lvl="0" marL="0" rtl="0" algn="l">
              <a:lnSpc>
                <a:spcPct val="115000"/>
              </a:lnSpc>
              <a:spcBef>
                <a:spcPts val="1200"/>
              </a:spcBef>
              <a:spcAft>
                <a:spcPts val="1200"/>
              </a:spcAft>
              <a:buClr>
                <a:schemeClr val="dk1"/>
              </a:buClr>
              <a:buSzPts val="1100"/>
              <a:buFont typeface="Arial"/>
              <a:buNone/>
            </a:pPr>
            <a:r>
              <a:rPr b="1" lang="en-US" sz="1800">
                <a:solidFill>
                  <a:schemeClr val="dk1"/>
                </a:solidFill>
                <a:latin typeface="Sora"/>
                <a:ea typeface="Sora"/>
                <a:cs typeface="Sora"/>
                <a:sym typeface="Sora"/>
              </a:rPr>
              <a:t>What are some common challenges teachers face that students could solve using AI?</a:t>
            </a:r>
            <a:endParaRPr b="1" sz="1800">
              <a:solidFill>
                <a:schemeClr val="dk1"/>
              </a:solidFill>
              <a:latin typeface="Sora"/>
              <a:ea typeface="Sora"/>
              <a:cs typeface="Sora"/>
              <a:sym typeface="Sora"/>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76" name="Shape 276"/>
        <p:cNvGrpSpPr/>
        <p:nvPr/>
      </p:nvGrpSpPr>
      <p:grpSpPr>
        <a:xfrm>
          <a:off x="0" y="0"/>
          <a:ext cx="0" cy="0"/>
          <a:chOff x="0" y="0"/>
          <a:chExt cx="0" cy="0"/>
        </a:xfrm>
      </p:grpSpPr>
      <p:sp>
        <p:nvSpPr>
          <p:cNvPr id="277" name="Google Shape;277;g3f95b8a8de4_0_9"/>
          <p:cNvSpPr/>
          <p:nvPr/>
        </p:nvSpPr>
        <p:spPr>
          <a:xfrm>
            <a:off x="577010" y="215898"/>
            <a:ext cx="4206300" cy="2286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6B45"/>
              </a:buClr>
              <a:buSzPts val="900"/>
              <a:buFont typeface="Arial"/>
              <a:buNone/>
            </a:pPr>
            <a:r>
              <a:rPr b="1" lang="en-US" sz="900">
                <a:solidFill>
                  <a:srgbClr val="FF6B45"/>
                </a:solidFill>
                <a:latin typeface="Sora"/>
                <a:ea typeface="Sora"/>
                <a:cs typeface="Sora"/>
                <a:sym typeface="Sora"/>
              </a:rPr>
              <a:t>BREAKOUT PROMPT 3</a:t>
            </a:r>
            <a:endParaRPr i="0" sz="900" u="none" cap="none" strike="noStrike">
              <a:solidFill>
                <a:schemeClr val="dk1"/>
              </a:solidFill>
              <a:latin typeface="Sora"/>
              <a:ea typeface="Sora"/>
              <a:cs typeface="Sora"/>
              <a:sym typeface="Sora"/>
            </a:endParaRPr>
          </a:p>
        </p:txBody>
      </p:sp>
      <p:sp>
        <p:nvSpPr>
          <p:cNvPr id="278" name="Google Shape;278;g3f95b8a8de4_0_9"/>
          <p:cNvSpPr txBox="1"/>
          <p:nvPr/>
        </p:nvSpPr>
        <p:spPr>
          <a:xfrm>
            <a:off x="838200" y="6396335"/>
            <a:ext cx="860100" cy="4617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sz="2400">
                <a:solidFill>
                  <a:srgbClr val="FFFFFF"/>
                </a:solidFill>
                <a:latin typeface="Open Sans"/>
                <a:ea typeface="Open Sans"/>
                <a:cs typeface="Open Sans"/>
                <a:sym typeface="Open Sans"/>
              </a:rPr>
              <a:t>12</a:t>
            </a:r>
            <a:endParaRPr sz="2400">
              <a:solidFill>
                <a:srgbClr val="FFFFFF"/>
              </a:solidFill>
              <a:latin typeface="Open Sans"/>
              <a:ea typeface="Open Sans"/>
              <a:cs typeface="Open Sans"/>
              <a:sym typeface="Open Sans"/>
            </a:endParaRPr>
          </a:p>
        </p:txBody>
      </p:sp>
      <p:sp>
        <p:nvSpPr>
          <p:cNvPr id="279" name="Google Shape;279;g3f95b8a8de4_0_9"/>
          <p:cNvSpPr txBox="1"/>
          <p:nvPr/>
        </p:nvSpPr>
        <p:spPr>
          <a:xfrm>
            <a:off x="566875" y="444500"/>
            <a:ext cx="11437500" cy="323100"/>
          </a:xfrm>
          <a:prstGeom prst="rect">
            <a:avLst/>
          </a:prstGeom>
          <a:noFill/>
          <a:ln>
            <a:noFill/>
          </a:ln>
        </p:spPr>
        <p:txBody>
          <a:bodyPr anchorCtr="0" anchor="t" bIns="45700" lIns="0" spcFirstLastPara="1" rIns="91425" wrap="square" tIns="0">
            <a:spAutoFit/>
          </a:bodyPr>
          <a:lstStyle/>
          <a:p>
            <a:pPr indent="0" lvl="0" marL="0" rtl="0" algn="l">
              <a:lnSpc>
                <a:spcPct val="115000"/>
              </a:lnSpc>
              <a:spcBef>
                <a:spcPts val="1200"/>
              </a:spcBef>
              <a:spcAft>
                <a:spcPts val="1200"/>
              </a:spcAft>
              <a:buClr>
                <a:schemeClr val="dk1"/>
              </a:buClr>
              <a:buSzPts val="1100"/>
              <a:buFont typeface="Arial"/>
              <a:buNone/>
            </a:pPr>
            <a:r>
              <a:rPr b="1" lang="en-US" sz="1800">
                <a:solidFill>
                  <a:schemeClr val="dk1"/>
                </a:solidFill>
                <a:latin typeface="Sora"/>
                <a:ea typeface="Sora"/>
                <a:cs typeface="Sora"/>
                <a:sym typeface="Sora"/>
              </a:rPr>
              <a:t>Imagine you are creating an AI curriculum. Where would you begin, and why?</a:t>
            </a:r>
            <a:endParaRPr b="1" sz="1800">
              <a:solidFill>
                <a:schemeClr val="dk1"/>
              </a:solidFill>
              <a:latin typeface="Sora"/>
              <a:ea typeface="Sora"/>
              <a:cs typeface="Sora"/>
              <a:sym typeface="Sora"/>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84" name="Shape 284"/>
        <p:cNvGrpSpPr/>
        <p:nvPr/>
      </p:nvGrpSpPr>
      <p:grpSpPr>
        <a:xfrm>
          <a:off x="0" y="0"/>
          <a:ext cx="0" cy="0"/>
          <a:chOff x="0" y="0"/>
          <a:chExt cx="0" cy="0"/>
        </a:xfrm>
      </p:grpSpPr>
      <p:sp>
        <p:nvSpPr>
          <p:cNvPr id="285" name="Google Shape;285;g3f5b4bccc1b_0_46"/>
          <p:cNvSpPr/>
          <p:nvPr/>
        </p:nvSpPr>
        <p:spPr>
          <a:xfrm>
            <a:off x="577010" y="215898"/>
            <a:ext cx="4206300" cy="2286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6B45"/>
              </a:buClr>
              <a:buSzPts val="900"/>
              <a:buFont typeface="Arial"/>
              <a:buNone/>
            </a:pPr>
            <a:r>
              <a:rPr b="1" lang="en-US" sz="900">
                <a:solidFill>
                  <a:srgbClr val="FF6B45"/>
                </a:solidFill>
                <a:latin typeface="Sora"/>
                <a:ea typeface="Sora"/>
                <a:cs typeface="Sora"/>
                <a:sym typeface="Sora"/>
              </a:rPr>
              <a:t>BREAKOUT PROMPT 4</a:t>
            </a:r>
            <a:endParaRPr i="0" sz="900" u="none" cap="none" strike="noStrike">
              <a:solidFill>
                <a:schemeClr val="dk1"/>
              </a:solidFill>
              <a:latin typeface="Sora"/>
              <a:ea typeface="Sora"/>
              <a:cs typeface="Sora"/>
              <a:sym typeface="Sora"/>
            </a:endParaRPr>
          </a:p>
        </p:txBody>
      </p:sp>
      <p:sp>
        <p:nvSpPr>
          <p:cNvPr id="286" name="Google Shape;286;g3f5b4bccc1b_0_46"/>
          <p:cNvSpPr txBox="1"/>
          <p:nvPr/>
        </p:nvSpPr>
        <p:spPr>
          <a:xfrm>
            <a:off x="838200" y="6396335"/>
            <a:ext cx="860100" cy="4617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sz="2400">
                <a:solidFill>
                  <a:srgbClr val="FFFFFF"/>
                </a:solidFill>
                <a:latin typeface="Open Sans"/>
                <a:ea typeface="Open Sans"/>
                <a:cs typeface="Open Sans"/>
                <a:sym typeface="Open Sans"/>
              </a:rPr>
              <a:t>13</a:t>
            </a:r>
            <a:endParaRPr sz="2400">
              <a:solidFill>
                <a:srgbClr val="FFFFFF"/>
              </a:solidFill>
              <a:latin typeface="Open Sans"/>
              <a:ea typeface="Open Sans"/>
              <a:cs typeface="Open Sans"/>
              <a:sym typeface="Open Sans"/>
            </a:endParaRPr>
          </a:p>
        </p:txBody>
      </p:sp>
      <p:sp>
        <p:nvSpPr>
          <p:cNvPr id="287" name="Google Shape;287;g3f5b4bccc1b_0_46"/>
          <p:cNvSpPr txBox="1"/>
          <p:nvPr/>
        </p:nvSpPr>
        <p:spPr>
          <a:xfrm>
            <a:off x="577000" y="444500"/>
            <a:ext cx="11437500" cy="641700"/>
          </a:xfrm>
          <a:prstGeom prst="rect">
            <a:avLst/>
          </a:prstGeom>
          <a:noFill/>
          <a:ln>
            <a:noFill/>
          </a:ln>
        </p:spPr>
        <p:txBody>
          <a:bodyPr anchorCtr="0" anchor="t" bIns="45700" lIns="0" spcFirstLastPara="1" rIns="91425" wrap="square" tIns="0">
            <a:spAutoFit/>
          </a:bodyPr>
          <a:lstStyle/>
          <a:p>
            <a:pPr indent="0" lvl="0" marL="0" rtl="0" algn="l">
              <a:lnSpc>
                <a:spcPct val="115000"/>
              </a:lnSpc>
              <a:spcBef>
                <a:spcPts val="1200"/>
              </a:spcBef>
              <a:spcAft>
                <a:spcPts val="1200"/>
              </a:spcAft>
              <a:buClr>
                <a:schemeClr val="dk1"/>
              </a:buClr>
              <a:buSzPts val="1100"/>
              <a:buFont typeface="Arial"/>
              <a:buNone/>
            </a:pPr>
            <a:r>
              <a:rPr b="1" lang="en-US" sz="1800">
                <a:solidFill>
                  <a:schemeClr val="dk1"/>
                </a:solidFill>
                <a:latin typeface="Sora"/>
                <a:ea typeface="Sora"/>
                <a:cs typeface="Sora"/>
                <a:sym typeface="Sora"/>
              </a:rPr>
              <a:t>How can AI help collect challenges and ideas from school leaders, such as the principal, management, and administrators? </a:t>
            </a:r>
            <a:endParaRPr b="1" sz="1800">
              <a:solidFill>
                <a:schemeClr val="dk1"/>
              </a:solidFill>
              <a:latin typeface="Sora"/>
              <a:ea typeface="Sora"/>
              <a:cs typeface="Sora"/>
              <a:sym typeface="Sora"/>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92" name="Shape 292"/>
        <p:cNvGrpSpPr/>
        <p:nvPr/>
      </p:nvGrpSpPr>
      <p:grpSpPr>
        <a:xfrm>
          <a:off x="0" y="0"/>
          <a:ext cx="0" cy="0"/>
          <a:chOff x="0" y="0"/>
          <a:chExt cx="0" cy="0"/>
        </a:xfrm>
      </p:grpSpPr>
      <p:sp>
        <p:nvSpPr>
          <p:cNvPr id="293" name="Google Shape;293;g3f5d4e4fadd_0_0"/>
          <p:cNvSpPr/>
          <p:nvPr/>
        </p:nvSpPr>
        <p:spPr>
          <a:xfrm>
            <a:off x="577010" y="215898"/>
            <a:ext cx="4206300" cy="2286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6B45"/>
              </a:buClr>
              <a:buSzPts val="900"/>
              <a:buFont typeface="Arial"/>
              <a:buNone/>
            </a:pPr>
            <a:r>
              <a:rPr b="1" lang="en-US" sz="900">
                <a:solidFill>
                  <a:srgbClr val="FF6B45"/>
                </a:solidFill>
                <a:latin typeface="Sora"/>
                <a:ea typeface="Sora"/>
                <a:cs typeface="Sora"/>
                <a:sym typeface="Sora"/>
              </a:rPr>
              <a:t>BREAKOUT PROMPT 5</a:t>
            </a:r>
            <a:endParaRPr i="0" sz="900" u="none" cap="none" strike="noStrike">
              <a:solidFill>
                <a:schemeClr val="dk1"/>
              </a:solidFill>
              <a:latin typeface="Sora"/>
              <a:ea typeface="Sora"/>
              <a:cs typeface="Sora"/>
              <a:sym typeface="Sora"/>
            </a:endParaRPr>
          </a:p>
        </p:txBody>
      </p:sp>
      <p:sp>
        <p:nvSpPr>
          <p:cNvPr id="294" name="Google Shape;294;g3f5d4e4fadd_0_0"/>
          <p:cNvSpPr txBox="1"/>
          <p:nvPr/>
        </p:nvSpPr>
        <p:spPr>
          <a:xfrm>
            <a:off x="838200" y="6396335"/>
            <a:ext cx="860100" cy="4617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sz="2400">
                <a:solidFill>
                  <a:srgbClr val="FFFFFF"/>
                </a:solidFill>
                <a:latin typeface="Open Sans"/>
                <a:ea typeface="Open Sans"/>
                <a:cs typeface="Open Sans"/>
                <a:sym typeface="Open Sans"/>
              </a:rPr>
              <a:t>13</a:t>
            </a:r>
            <a:endParaRPr sz="2400">
              <a:solidFill>
                <a:srgbClr val="FFFFFF"/>
              </a:solidFill>
              <a:latin typeface="Open Sans"/>
              <a:ea typeface="Open Sans"/>
              <a:cs typeface="Open Sans"/>
              <a:sym typeface="Open Sans"/>
            </a:endParaRPr>
          </a:p>
        </p:txBody>
      </p:sp>
      <p:sp>
        <p:nvSpPr>
          <p:cNvPr id="295" name="Google Shape;295;g3f5d4e4fadd_0_0"/>
          <p:cNvSpPr txBox="1"/>
          <p:nvPr/>
        </p:nvSpPr>
        <p:spPr>
          <a:xfrm>
            <a:off x="577000" y="444500"/>
            <a:ext cx="11437500" cy="641700"/>
          </a:xfrm>
          <a:prstGeom prst="rect">
            <a:avLst/>
          </a:prstGeom>
          <a:noFill/>
          <a:ln>
            <a:noFill/>
          </a:ln>
        </p:spPr>
        <p:txBody>
          <a:bodyPr anchorCtr="0" anchor="t" bIns="45700" lIns="0" spcFirstLastPara="1" rIns="91425" wrap="square" tIns="0">
            <a:spAutoFit/>
          </a:bodyPr>
          <a:lstStyle/>
          <a:p>
            <a:pPr indent="0" lvl="0" marL="0" rtl="0" algn="l">
              <a:lnSpc>
                <a:spcPct val="115000"/>
              </a:lnSpc>
              <a:spcBef>
                <a:spcPts val="1200"/>
              </a:spcBef>
              <a:spcAft>
                <a:spcPts val="1200"/>
              </a:spcAft>
              <a:buClr>
                <a:schemeClr val="dk1"/>
              </a:buClr>
              <a:buSzPts val="1100"/>
              <a:buFont typeface="Arial"/>
              <a:buNone/>
            </a:pPr>
            <a:r>
              <a:rPr b="1" lang="en-US" sz="1800">
                <a:solidFill>
                  <a:schemeClr val="dk1"/>
                </a:solidFill>
                <a:latin typeface="Sora"/>
                <a:ea typeface="Sora"/>
                <a:cs typeface="Sora"/>
                <a:sym typeface="Sora"/>
              </a:rPr>
              <a:t>Who else in the school community should we ask about their challenges? How can AI help solve their problems? </a:t>
            </a:r>
            <a:endParaRPr b="1" sz="1800">
              <a:solidFill>
                <a:schemeClr val="dk1"/>
              </a:solidFill>
              <a:latin typeface="Sora"/>
              <a:ea typeface="Sora"/>
              <a:cs typeface="Sora"/>
              <a:sym typeface="Sor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rgbClr val="F7F8F5"/>
        </a:solidFill>
      </p:bgPr>
    </p:bg>
    <p:spTree>
      <p:nvGrpSpPr>
        <p:cNvPr id="96" name="Shape 96"/>
        <p:cNvGrpSpPr/>
        <p:nvPr/>
      </p:nvGrpSpPr>
      <p:grpSpPr>
        <a:xfrm>
          <a:off x="0" y="0"/>
          <a:ext cx="0" cy="0"/>
          <a:chOff x="0" y="0"/>
          <a:chExt cx="0" cy="0"/>
        </a:xfrm>
      </p:grpSpPr>
      <p:sp>
        <p:nvSpPr>
          <p:cNvPr id="97" name="Google Shape;97;g3f9696541f2_0_14"/>
          <p:cNvSpPr txBox="1"/>
          <p:nvPr/>
        </p:nvSpPr>
        <p:spPr>
          <a:xfrm>
            <a:off x="516601" y="522500"/>
            <a:ext cx="11324700" cy="714900"/>
          </a:xfrm>
          <a:prstGeom prst="rect">
            <a:avLst/>
          </a:prstGeom>
          <a:noFill/>
          <a:ln>
            <a:noFill/>
          </a:ln>
        </p:spPr>
        <p:txBody>
          <a:bodyPr anchorCtr="0" anchor="t" bIns="52525" lIns="0" spcFirstLastPara="1" rIns="105100" wrap="square" tIns="0">
            <a:spAutoFit/>
          </a:bodyPr>
          <a:lstStyle/>
          <a:p>
            <a:pPr indent="0" lvl="0" marL="0" marR="0" rtl="0" algn="l">
              <a:lnSpc>
                <a:spcPct val="115000"/>
              </a:lnSpc>
              <a:spcBef>
                <a:spcPts val="2069"/>
              </a:spcBef>
              <a:spcAft>
                <a:spcPts val="460"/>
              </a:spcAft>
              <a:buClr>
                <a:schemeClr val="dk1"/>
              </a:buClr>
              <a:buSzPts val="1264"/>
              <a:buFont typeface="Arial"/>
              <a:buNone/>
            </a:pPr>
            <a:r>
              <a:rPr b="1" lang="en-US" sz="4300">
                <a:solidFill>
                  <a:schemeClr val="dk1"/>
                </a:solidFill>
                <a:latin typeface="Sora"/>
                <a:ea typeface="Sora"/>
                <a:cs typeface="Sora"/>
                <a:sym typeface="Sora"/>
              </a:rPr>
              <a:t>Schedule for Session</a:t>
            </a:r>
            <a:endParaRPr b="1" i="0" sz="4300" u="none" cap="none" strike="noStrike">
              <a:solidFill>
                <a:schemeClr val="dk1"/>
              </a:solidFill>
              <a:latin typeface="Sora"/>
              <a:ea typeface="Sora"/>
              <a:cs typeface="Sora"/>
              <a:sym typeface="Sora"/>
            </a:endParaRPr>
          </a:p>
        </p:txBody>
      </p:sp>
      <p:sp>
        <p:nvSpPr>
          <p:cNvPr id="98" name="Google Shape;98;g3f9696541f2_0_14"/>
          <p:cNvSpPr txBox="1"/>
          <p:nvPr/>
        </p:nvSpPr>
        <p:spPr>
          <a:xfrm>
            <a:off x="516600" y="1735700"/>
            <a:ext cx="10980900" cy="4275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b="1" lang="en-US" sz="1700">
                <a:solidFill>
                  <a:schemeClr val="dk1"/>
                </a:solidFill>
                <a:latin typeface="Sora"/>
                <a:ea typeface="Sora"/>
                <a:cs typeface="Sora"/>
                <a:sym typeface="Sora"/>
              </a:rPr>
              <a:t>Session start:</a:t>
            </a:r>
            <a:r>
              <a:rPr lang="en-US" sz="1700">
                <a:solidFill>
                  <a:schemeClr val="dk1"/>
                </a:solidFill>
                <a:latin typeface="Sora"/>
                <a:ea typeface="Sora"/>
                <a:cs typeface="Sora"/>
                <a:sym typeface="Sora"/>
              </a:rPr>
              <a:t> 5 minutes</a:t>
            </a:r>
            <a:endParaRPr sz="1700">
              <a:solidFill>
                <a:schemeClr val="dk1"/>
              </a:solidFill>
              <a:latin typeface="Sora"/>
              <a:ea typeface="Sora"/>
              <a:cs typeface="Sora"/>
              <a:sym typeface="Sora"/>
            </a:endParaRPr>
          </a:p>
          <a:p>
            <a:pPr indent="0" lvl="0" marL="0" rtl="0" algn="l">
              <a:lnSpc>
                <a:spcPct val="115000"/>
              </a:lnSpc>
              <a:spcBef>
                <a:spcPts val="1200"/>
              </a:spcBef>
              <a:spcAft>
                <a:spcPts val="0"/>
              </a:spcAft>
              <a:buNone/>
            </a:pPr>
            <a:r>
              <a:rPr b="1" lang="en-US" sz="1700">
                <a:solidFill>
                  <a:schemeClr val="dk1"/>
                </a:solidFill>
                <a:latin typeface="Sora"/>
                <a:ea typeface="Sora"/>
                <a:cs typeface="Sora"/>
                <a:sym typeface="Sora"/>
              </a:rPr>
              <a:t>Intro:</a:t>
            </a:r>
            <a:r>
              <a:rPr lang="en-US" sz="1700">
                <a:solidFill>
                  <a:schemeClr val="dk1"/>
                </a:solidFill>
                <a:latin typeface="Sora"/>
                <a:ea typeface="Sora"/>
                <a:cs typeface="Sora"/>
                <a:sym typeface="Sora"/>
              </a:rPr>
              <a:t> 15 minutes</a:t>
            </a:r>
            <a:endParaRPr sz="1700">
              <a:solidFill>
                <a:schemeClr val="dk1"/>
              </a:solidFill>
              <a:latin typeface="Sora"/>
              <a:ea typeface="Sora"/>
              <a:cs typeface="Sora"/>
              <a:sym typeface="Sora"/>
            </a:endParaRPr>
          </a:p>
          <a:p>
            <a:pPr indent="0" lvl="0" marL="0" rtl="0" algn="l">
              <a:lnSpc>
                <a:spcPct val="115000"/>
              </a:lnSpc>
              <a:spcBef>
                <a:spcPts val="1200"/>
              </a:spcBef>
              <a:spcAft>
                <a:spcPts val="0"/>
              </a:spcAft>
              <a:buNone/>
            </a:pPr>
            <a:r>
              <a:rPr b="1" lang="en-US" sz="1700">
                <a:solidFill>
                  <a:schemeClr val="dk1"/>
                </a:solidFill>
                <a:latin typeface="Sora"/>
                <a:ea typeface="Sora"/>
                <a:cs typeface="Sora"/>
                <a:sym typeface="Sora"/>
              </a:rPr>
              <a:t>1st breakout session:</a:t>
            </a:r>
            <a:r>
              <a:rPr lang="en-US" sz="1700">
                <a:solidFill>
                  <a:schemeClr val="dk1"/>
                </a:solidFill>
                <a:latin typeface="Sora"/>
                <a:ea typeface="Sora"/>
                <a:cs typeface="Sora"/>
                <a:sym typeface="Sora"/>
              </a:rPr>
              <a:t> 10 minutes</a:t>
            </a:r>
            <a:endParaRPr sz="1700">
              <a:solidFill>
                <a:schemeClr val="dk1"/>
              </a:solidFill>
              <a:latin typeface="Sora"/>
              <a:ea typeface="Sora"/>
              <a:cs typeface="Sora"/>
              <a:sym typeface="Sora"/>
            </a:endParaRPr>
          </a:p>
          <a:p>
            <a:pPr indent="0" lvl="0" marL="0" rtl="0" algn="l">
              <a:lnSpc>
                <a:spcPct val="115000"/>
              </a:lnSpc>
              <a:spcBef>
                <a:spcPts val="1200"/>
              </a:spcBef>
              <a:spcAft>
                <a:spcPts val="0"/>
              </a:spcAft>
              <a:buNone/>
            </a:pPr>
            <a:r>
              <a:rPr b="1" lang="en-US" sz="1700">
                <a:solidFill>
                  <a:schemeClr val="dk1"/>
                </a:solidFill>
                <a:latin typeface="Sora"/>
                <a:ea typeface="Sora"/>
                <a:cs typeface="Sora"/>
                <a:sym typeface="Sora"/>
              </a:rPr>
              <a:t>Discussion:</a:t>
            </a:r>
            <a:r>
              <a:rPr lang="en-US" sz="1700">
                <a:solidFill>
                  <a:schemeClr val="dk1"/>
                </a:solidFill>
                <a:latin typeface="Sora"/>
                <a:ea typeface="Sora"/>
                <a:cs typeface="Sora"/>
                <a:sym typeface="Sora"/>
              </a:rPr>
              <a:t> 5 minutes</a:t>
            </a:r>
            <a:endParaRPr sz="1700">
              <a:solidFill>
                <a:schemeClr val="dk1"/>
              </a:solidFill>
              <a:latin typeface="Sora"/>
              <a:ea typeface="Sora"/>
              <a:cs typeface="Sora"/>
              <a:sym typeface="Sora"/>
            </a:endParaRPr>
          </a:p>
          <a:p>
            <a:pPr indent="0" lvl="0" marL="0" rtl="0" algn="l">
              <a:lnSpc>
                <a:spcPct val="115000"/>
              </a:lnSpc>
              <a:spcBef>
                <a:spcPts val="1200"/>
              </a:spcBef>
              <a:spcAft>
                <a:spcPts val="0"/>
              </a:spcAft>
              <a:buNone/>
            </a:pPr>
            <a:r>
              <a:rPr b="1" lang="en-US" sz="1700">
                <a:solidFill>
                  <a:schemeClr val="dk1"/>
                </a:solidFill>
                <a:latin typeface="Sora"/>
                <a:ea typeface="Sora"/>
                <a:cs typeface="Sora"/>
                <a:sym typeface="Sora"/>
              </a:rPr>
              <a:t>Slide 13-14: </a:t>
            </a:r>
            <a:r>
              <a:rPr lang="en-US" sz="1700">
                <a:solidFill>
                  <a:schemeClr val="dk1"/>
                </a:solidFill>
                <a:latin typeface="Sora"/>
                <a:ea typeface="Sora"/>
                <a:cs typeface="Sora"/>
                <a:sym typeface="Sora"/>
              </a:rPr>
              <a:t>5 minutes</a:t>
            </a:r>
            <a:endParaRPr sz="1700">
              <a:solidFill>
                <a:schemeClr val="dk1"/>
              </a:solidFill>
              <a:latin typeface="Sora"/>
              <a:ea typeface="Sora"/>
              <a:cs typeface="Sora"/>
              <a:sym typeface="Sora"/>
            </a:endParaRPr>
          </a:p>
          <a:p>
            <a:pPr indent="0" lvl="0" marL="0" rtl="0" algn="l">
              <a:lnSpc>
                <a:spcPct val="115000"/>
              </a:lnSpc>
              <a:spcBef>
                <a:spcPts val="1200"/>
              </a:spcBef>
              <a:spcAft>
                <a:spcPts val="0"/>
              </a:spcAft>
              <a:buNone/>
            </a:pPr>
            <a:r>
              <a:rPr b="1" lang="en-US" sz="1700">
                <a:solidFill>
                  <a:schemeClr val="dk1"/>
                </a:solidFill>
                <a:latin typeface="Sora"/>
                <a:ea typeface="Sora"/>
                <a:cs typeface="Sora"/>
                <a:sym typeface="Sora"/>
              </a:rPr>
              <a:t>2nd breakout session:</a:t>
            </a:r>
            <a:r>
              <a:rPr lang="en-US" sz="1700">
                <a:solidFill>
                  <a:schemeClr val="dk1"/>
                </a:solidFill>
                <a:latin typeface="Sora"/>
                <a:ea typeface="Sora"/>
                <a:cs typeface="Sora"/>
                <a:sym typeface="Sora"/>
              </a:rPr>
              <a:t> 30 minutes</a:t>
            </a:r>
            <a:endParaRPr sz="1700">
              <a:solidFill>
                <a:schemeClr val="dk1"/>
              </a:solidFill>
              <a:latin typeface="Sora"/>
              <a:ea typeface="Sora"/>
              <a:cs typeface="Sora"/>
              <a:sym typeface="Sora"/>
            </a:endParaRPr>
          </a:p>
          <a:p>
            <a:pPr indent="0" lvl="0" marL="0" rtl="0" algn="l">
              <a:lnSpc>
                <a:spcPct val="115000"/>
              </a:lnSpc>
              <a:spcBef>
                <a:spcPts val="1200"/>
              </a:spcBef>
              <a:spcAft>
                <a:spcPts val="0"/>
              </a:spcAft>
              <a:buNone/>
            </a:pPr>
            <a:r>
              <a:rPr b="1" lang="en-US" sz="1700">
                <a:solidFill>
                  <a:schemeClr val="dk1"/>
                </a:solidFill>
                <a:latin typeface="Sora"/>
                <a:ea typeface="Sora"/>
                <a:cs typeface="Sora"/>
                <a:sym typeface="Sora"/>
              </a:rPr>
              <a:t>Discussion:</a:t>
            </a:r>
            <a:r>
              <a:rPr lang="en-US" sz="1700">
                <a:solidFill>
                  <a:schemeClr val="dk1"/>
                </a:solidFill>
                <a:latin typeface="Sora"/>
                <a:ea typeface="Sora"/>
                <a:cs typeface="Sora"/>
                <a:sym typeface="Sora"/>
              </a:rPr>
              <a:t> 10 minutes</a:t>
            </a:r>
            <a:endParaRPr sz="1700">
              <a:solidFill>
                <a:schemeClr val="dk1"/>
              </a:solidFill>
              <a:latin typeface="Sora"/>
              <a:ea typeface="Sora"/>
              <a:cs typeface="Sora"/>
              <a:sym typeface="Sora"/>
            </a:endParaRPr>
          </a:p>
          <a:p>
            <a:pPr indent="0" lvl="0" marL="0" rtl="0" algn="l">
              <a:lnSpc>
                <a:spcPct val="115000"/>
              </a:lnSpc>
              <a:spcBef>
                <a:spcPts val="1200"/>
              </a:spcBef>
              <a:spcAft>
                <a:spcPts val="1200"/>
              </a:spcAft>
              <a:buNone/>
            </a:pPr>
            <a:r>
              <a:rPr b="1" lang="en-US" sz="1700">
                <a:solidFill>
                  <a:schemeClr val="dk1"/>
                </a:solidFill>
                <a:latin typeface="Sora"/>
                <a:ea typeface="Sora"/>
                <a:cs typeface="Sora"/>
                <a:sym typeface="Sora"/>
              </a:rPr>
              <a:t>Concluding:</a:t>
            </a:r>
            <a:r>
              <a:rPr lang="en-US" sz="1700">
                <a:solidFill>
                  <a:schemeClr val="dk1"/>
                </a:solidFill>
                <a:latin typeface="Sora"/>
                <a:ea typeface="Sora"/>
                <a:cs typeface="Sora"/>
                <a:sym typeface="Sora"/>
              </a:rPr>
              <a:t> 10 minutes</a:t>
            </a:r>
            <a:endParaRPr sz="1700">
              <a:solidFill>
                <a:schemeClr val="dk1"/>
              </a:solidFill>
              <a:latin typeface="Sora"/>
              <a:ea typeface="Sora"/>
              <a:cs typeface="Sora"/>
              <a:sym typeface="Sora"/>
            </a:endParaRPr>
          </a:p>
        </p:txBody>
      </p:sp>
      <p:sp>
        <p:nvSpPr>
          <p:cNvPr id="99" name="Google Shape;99;g3f9696541f2_0_14"/>
          <p:cNvSpPr txBox="1"/>
          <p:nvPr/>
        </p:nvSpPr>
        <p:spPr>
          <a:xfrm>
            <a:off x="838200" y="6396335"/>
            <a:ext cx="860100" cy="4617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sz="2400">
                <a:solidFill>
                  <a:srgbClr val="FFFFFF"/>
                </a:solidFill>
                <a:latin typeface="Open Sans"/>
                <a:ea typeface="Open Sans"/>
                <a:cs typeface="Open Sans"/>
                <a:sym typeface="Open Sans"/>
              </a:rPr>
              <a:t>2</a:t>
            </a:r>
            <a:endParaRPr sz="2400">
              <a:solidFill>
                <a:srgbClr val="FFFFFF"/>
              </a:solidFill>
              <a:latin typeface="Open Sans"/>
              <a:ea typeface="Open Sans"/>
              <a:cs typeface="Open Sans"/>
              <a:sym typeface="Open Sans"/>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8F5"/>
        </a:solidFill>
      </p:bgPr>
    </p:bg>
    <p:spTree>
      <p:nvGrpSpPr>
        <p:cNvPr id="300" name="Shape 300"/>
        <p:cNvGrpSpPr/>
        <p:nvPr/>
      </p:nvGrpSpPr>
      <p:grpSpPr>
        <a:xfrm>
          <a:off x="0" y="0"/>
          <a:ext cx="0" cy="0"/>
          <a:chOff x="0" y="0"/>
          <a:chExt cx="0" cy="0"/>
        </a:xfrm>
      </p:grpSpPr>
      <p:sp>
        <p:nvSpPr>
          <p:cNvPr id="301" name="Google Shape;301;g3f97bd541ed_1_4"/>
          <p:cNvSpPr txBox="1"/>
          <p:nvPr/>
        </p:nvSpPr>
        <p:spPr>
          <a:xfrm>
            <a:off x="2200838" y="2647950"/>
            <a:ext cx="7869600" cy="708000"/>
          </a:xfrm>
          <a:prstGeom prst="rect">
            <a:avLst/>
          </a:prstGeom>
          <a:noFill/>
          <a:ln>
            <a:noFill/>
          </a:ln>
        </p:spPr>
        <p:txBody>
          <a:bodyPr anchorCtr="0" anchor="t" bIns="45700" lIns="0" spcFirstLastPara="1" rIns="91425" wrap="square" tIns="0">
            <a:spAutoFit/>
          </a:bodyPr>
          <a:lstStyle/>
          <a:p>
            <a:pPr indent="0" lvl="0" marL="0" marR="0" rtl="0" algn="ctr">
              <a:lnSpc>
                <a:spcPct val="115000"/>
              </a:lnSpc>
              <a:spcBef>
                <a:spcPts val="1800"/>
              </a:spcBef>
              <a:spcAft>
                <a:spcPts val="400"/>
              </a:spcAft>
              <a:buClr>
                <a:schemeClr val="dk1"/>
              </a:buClr>
              <a:buSzPts val="1100"/>
              <a:buFont typeface="Arial"/>
              <a:buNone/>
            </a:pPr>
            <a:r>
              <a:rPr b="1" lang="en-US" sz="4300">
                <a:solidFill>
                  <a:schemeClr val="dk1"/>
                </a:solidFill>
                <a:latin typeface="Sora"/>
                <a:ea typeface="Sora"/>
                <a:cs typeface="Sora"/>
                <a:sym typeface="Sora"/>
              </a:rPr>
              <a:t>Discussion</a:t>
            </a:r>
            <a:endParaRPr b="1" i="0" sz="6000" u="none" cap="none" strike="noStrike">
              <a:solidFill>
                <a:schemeClr val="dk1"/>
              </a:solidFill>
              <a:latin typeface="Sora"/>
              <a:ea typeface="Sora"/>
              <a:cs typeface="Sora"/>
              <a:sym typeface="Sora"/>
            </a:endParaRPr>
          </a:p>
        </p:txBody>
      </p:sp>
      <p:sp>
        <p:nvSpPr>
          <p:cNvPr id="302" name="Google Shape;302;g3f97bd541ed_1_4"/>
          <p:cNvSpPr txBox="1"/>
          <p:nvPr/>
        </p:nvSpPr>
        <p:spPr>
          <a:xfrm>
            <a:off x="4625151" y="3429000"/>
            <a:ext cx="3021000" cy="378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a:solidFill>
                  <a:srgbClr val="888888"/>
                </a:solidFill>
                <a:latin typeface="Sora"/>
                <a:ea typeface="Sora"/>
                <a:cs typeface="Sora"/>
                <a:sym typeface="Sora"/>
              </a:rPr>
              <a:t>Activity Duration: </a:t>
            </a:r>
            <a:r>
              <a:rPr lang="en-US">
                <a:solidFill>
                  <a:srgbClr val="888888"/>
                </a:solidFill>
                <a:latin typeface="Sora"/>
                <a:ea typeface="Sora"/>
                <a:cs typeface="Sora"/>
                <a:sym typeface="Sora"/>
              </a:rPr>
              <a:t>10</a:t>
            </a:r>
            <a:r>
              <a:rPr lang="en-US">
                <a:solidFill>
                  <a:srgbClr val="888888"/>
                </a:solidFill>
                <a:latin typeface="Sora"/>
                <a:ea typeface="Sora"/>
                <a:cs typeface="Sora"/>
                <a:sym typeface="Sora"/>
              </a:rPr>
              <a:t> Minutes</a:t>
            </a:r>
            <a:endParaRPr>
              <a:solidFill>
                <a:srgbClr val="888888"/>
              </a:solidFill>
              <a:latin typeface="Sora"/>
              <a:ea typeface="Sora"/>
              <a:cs typeface="Sora"/>
              <a:sym typeface="Sora"/>
            </a:endParaRPr>
          </a:p>
        </p:txBody>
      </p:sp>
      <p:sp>
        <p:nvSpPr>
          <p:cNvPr id="303" name="Google Shape;303;g3f97bd541ed_1_4"/>
          <p:cNvSpPr txBox="1"/>
          <p:nvPr/>
        </p:nvSpPr>
        <p:spPr>
          <a:xfrm>
            <a:off x="838200" y="6396335"/>
            <a:ext cx="860100" cy="4617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sz="2400">
                <a:solidFill>
                  <a:srgbClr val="FFFFFF"/>
                </a:solidFill>
                <a:latin typeface="Open Sans"/>
                <a:ea typeface="Open Sans"/>
                <a:cs typeface="Open Sans"/>
                <a:sym typeface="Open Sans"/>
              </a:rPr>
              <a:t>6</a:t>
            </a:r>
            <a:endParaRPr sz="2400">
              <a:solidFill>
                <a:srgbClr val="FFFFFF"/>
              </a:solidFill>
              <a:latin typeface="Open Sans"/>
              <a:ea typeface="Open Sans"/>
              <a:cs typeface="Open Sans"/>
              <a:sym typeface="Open Sans"/>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g3f60c2c1f30_0_100"/>
          <p:cNvSpPr/>
          <p:nvPr/>
        </p:nvSpPr>
        <p:spPr>
          <a:xfrm>
            <a:off x="594360" y="215398"/>
            <a:ext cx="4206300" cy="2286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6B45"/>
              </a:buClr>
              <a:buSzPts val="900"/>
              <a:buFont typeface="Arial"/>
              <a:buNone/>
            </a:pPr>
            <a:r>
              <a:rPr b="1" i="0" lang="en-US" sz="900" u="none" cap="none" strike="noStrike">
                <a:solidFill>
                  <a:srgbClr val="FF6B45"/>
                </a:solidFill>
                <a:latin typeface="Sora"/>
                <a:ea typeface="Sora"/>
                <a:cs typeface="Sora"/>
                <a:sym typeface="Sora"/>
              </a:rPr>
              <a:t>MATERIAL</a:t>
            </a:r>
            <a:endParaRPr i="0" sz="900" u="none" cap="none" strike="noStrike">
              <a:solidFill>
                <a:srgbClr val="000000"/>
              </a:solidFill>
              <a:latin typeface="Sora"/>
              <a:ea typeface="Sora"/>
              <a:cs typeface="Sora"/>
              <a:sym typeface="Sora"/>
            </a:endParaRPr>
          </a:p>
        </p:txBody>
      </p:sp>
      <p:sp>
        <p:nvSpPr>
          <p:cNvPr id="310" name="Google Shape;310;g3f60c2c1f30_0_100"/>
          <p:cNvSpPr/>
          <p:nvPr/>
        </p:nvSpPr>
        <p:spPr>
          <a:xfrm>
            <a:off x="608075" y="443999"/>
            <a:ext cx="7955400" cy="7473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111827"/>
              </a:buClr>
              <a:buSzPts val="3000"/>
              <a:buFont typeface="Arial"/>
              <a:buNone/>
            </a:pPr>
            <a:r>
              <a:rPr b="1" i="0" lang="en-US" sz="3000" u="none" cap="none" strike="noStrike">
                <a:solidFill>
                  <a:srgbClr val="111827"/>
                </a:solidFill>
                <a:latin typeface="Sora"/>
                <a:ea typeface="Sora"/>
                <a:cs typeface="Sora"/>
                <a:sym typeface="Sora"/>
              </a:rPr>
              <a:t>Learning Resources </a:t>
            </a:r>
            <a:endParaRPr i="0" sz="3000" u="none" cap="none" strike="noStrike">
              <a:solidFill>
                <a:srgbClr val="000000"/>
              </a:solidFill>
              <a:latin typeface="Sora"/>
              <a:ea typeface="Sora"/>
              <a:cs typeface="Sora"/>
              <a:sym typeface="Sora"/>
            </a:endParaRPr>
          </a:p>
        </p:txBody>
      </p:sp>
      <p:sp>
        <p:nvSpPr>
          <p:cNvPr id="311" name="Google Shape;311;g3f60c2c1f30_0_100"/>
          <p:cNvSpPr/>
          <p:nvPr/>
        </p:nvSpPr>
        <p:spPr>
          <a:xfrm>
            <a:off x="594348" y="1172975"/>
            <a:ext cx="10241400" cy="4116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536271"/>
              </a:buClr>
              <a:buSzPts val="1400"/>
              <a:buFont typeface="Arial"/>
              <a:buNone/>
            </a:pPr>
            <a:r>
              <a:rPr i="0" lang="en-US" sz="1400" u="none" cap="none" strike="noStrike">
                <a:solidFill>
                  <a:srgbClr val="434343"/>
                </a:solidFill>
                <a:latin typeface="Sora"/>
                <a:ea typeface="Sora"/>
                <a:cs typeface="Sora"/>
                <a:sym typeface="Sora"/>
              </a:rPr>
              <a:t>The learning doesn't stop when the session ends—these resources will help you keep building your skills.</a:t>
            </a:r>
            <a:endParaRPr i="0" sz="1400" u="none" cap="none" strike="noStrike">
              <a:solidFill>
                <a:srgbClr val="434343"/>
              </a:solidFill>
              <a:latin typeface="Sora"/>
              <a:ea typeface="Sora"/>
              <a:cs typeface="Sora"/>
              <a:sym typeface="Sora"/>
            </a:endParaRPr>
          </a:p>
        </p:txBody>
      </p:sp>
      <p:sp>
        <p:nvSpPr>
          <p:cNvPr id="312" name="Google Shape;312;g3f60c2c1f30_0_100"/>
          <p:cNvSpPr txBox="1"/>
          <p:nvPr/>
        </p:nvSpPr>
        <p:spPr>
          <a:xfrm>
            <a:off x="1002800" y="2313548"/>
            <a:ext cx="52623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lang="en-US">
                <a:latin typeface="Sora"/>
                <a:ea typeface="Sora"/>
                <a:cs typeface="Sora"/>
                <a:sym typeface="Sora"/>
              </a:rPr>
              <a:t>Short Videos</a:t>
            </a:r>
            <a:endParaRPr b="1" i="0" sz="1400" u="none" cap="none" strike="noStrike">
              <a:solidFill>
                <a:srgbClr val="000000"/>
              </a:solidFill>
              <a:latin typeface="Sora"/>
              <a:ea typeface="Sora"/>
              <a:cs typeface="Sora"/>
              <a:sym typeface="Sora"/>
            </a:endParaRPr>
          </a:p>
        </p:txBody>
      </p:sp>
      <p:sp>
        <p:nvSpPr>
          <p:cNvPr id="313" name="Google Shape;313;g3f60c2c1f30_0_100"/>
          <p:cNvSpPr/>
          <p:nvPr/>
        </p:nvSpPr>
        <p:spPr>
          <a:xfrm>
            <a:off x="731525" y="2314750"/>
            <a:ext cx="82200" cy="1243800"/>
          </a:xfrm>
          <a:prstGeom prst="rect">
            <a:avLst/>
          </a:prstGeom>
          <a:solidFill>
            <a:srgbClr val="39C6E6"/>
          </a:solidFill>
          <a:ln cap="flat" cmpd="sng" w="12700">
            <a:solidFill>
              <a:srgbClr val="39C6E6">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i="0" sz="1400" u="none" cap="none" strike="noStrike">
              <a:solidFill>
                <a:srgbClr val="000000"/>
              </a:solidFill>
              <a:latin typeface="Sora"/>
              <a:ea typeface="Sora"/>
              <a:cs typeface="Sora"/>
              <a:sym typeface="Sora"/>
            </a:endParaRPr>
          </a:p>
        </p:txBody>
      </p:sp>
      <p:sp>
        <p:nvSpPr>
          <p:cNvPr id="314" name="Google Shape;314;g3f60c2c1f30_0_100"/>
          <p:cNvSpPr txBox="1"/>
          <p:nvPr/>
        </p:nvSpPr>
        <p:spPr>
          <a:xfrm>
            <a:off x="1002804" y="2709850"/>
            <a:ext cx="68553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lang="en-US" u="sng">
                <a:solidFill>
                  <a:schemeClr val="hlink"/>
                </a:solidFill>
                <a:latin typeface="Sora"/>
                <a:ea typeface="Sora"/>
                <a:cs typeface="Sora"/>
                <a:sym typeface="Sora"/>
                <a:hlinkClick r:id="rId3"/>
              </a:rPr>
              <a:t>Lifesaving Scientific Tools Made of Paper</a:t>
            </a:r>
            <a:endParaRPr i="0" u="none" cap="none" strike="noStrike">
              <a:solidFill>
                <a:srgbClr val="000000"/>
              </a:solidFill>
              <a:latin typeface="Sora"/>
              <a:ea typeface="Sora"/>
              <a:cs typeface="Sora"/>
              <a:sym typeface="Sora"/>
            </a:endParaRPr>
          </a:p>
        </p:txBody>
      </p:sp>
      <p:sp>
        <p:nvSpPr>
          <p:cNvPr id="315" name="Google Shape;315;g3f60c2c1f30_0_100"/>
          <p:cNvSpPr txBox="1"/>
          <p:nvPr/>
        </p:nvSpPr>
        <p:spPr>
          <a:xfrm>
            <a:off x="838200" y="6396335"/>
            <a:ext cx="860100" cy="4617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sz="2400">
                <a:solidFill>
                  <a:srgbClr val="FFFFFF"/>
                </a:solidFill>
                <a:latin typeface="Sora"/>
                <a:ea typeface="Sora"/>
                <a:cs typeface="Sora"/>
                <a:sym typeface="Sora"/>
              </a:rPr>
              <a:t>33</a:t>
            </a:r>
            <a:endParaRPr sz="2400">
              <a:solidFill>
                <a:srgbClr val="FFFFFF"/>
              </a:solidFill>
              <a:latin typeface="Sora"/>
              <a:ea typeface="Sora"/>
              <a:cs typeface="Sora"/>
              <a:sym typeface="Sora"/>
            </a:endParaRPr>
          </a:p>
        </p:txBody>
      </p:sp>
      <p:sp>
        <p:nvSpPr>
          <p:cNvPr id="316" name="Google Shape;316;g3f60c2c1f30_0_100"/>
          <p:cNvSpPr txBox="1"/>
          <p:nvPr/>
        </p:nvSpPr>
        <p:spPr>
          <a:xfrm>
            <a:off x="1002804" y="3072850"/>
            <a:ext cx="68553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lang="en-US" u="sng">
                <a:solidFill>
                  <a:schemeClr val="hlink"/>
                </a:solidFill>
                <a:latin typeface="Sora"/>
                <a:ea typeface="Sora"/>
                <a:cs typeface="Sora"/>
                <a:sym typeface="Sora"/>
                <a:hlinkClick r:id="rId4"/>
              </a:rPr>
              <a:t>Foldscope: The Paper Microscope</a:t>
            </a:r>
            <a:endParaRPr i="0" u="none" cap="none" strike="noStrike">
              <a:solidFill>
                <a:srgbClr val="000000"/>
              </a:solidFill>
              <a:latin typeface="Sora"/>
              <a:ea typeface="Sora"/>
              <a:cs typeface="Sora"/>
              <a:sym typeface="Sora"/>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g3f2cbaa029f_0_71"/>
          <p:cNvSpPr/>
          <p:nvPr/>
        </p:nvSpPr>
        <p:spPr>
          <a:xfrm>
            <a:off x="651235" y="215398"/>
            <a:ext cx="4206300" cy="2286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6B45"/>
              </a:buClr>
              <a:buSzPts val="900"/>
              <a:buFont typeface="Arial"/>
              <a:buNone/>
            </a:pPr>
            <a:r>
              <a:rPr b="1" lang="en-US" sz="900">
                <a:solidFill>
                  <a:srgbClr val="FF6B45"/>
                </a:solidFill>
                <a:latin typeface="Sora"/>
                <a:ea typeface="Sora"/>
                <a:cs typeface="Sora"/>
                <a:sym typeface="Sora"/>
              </a:rPr>
              <a:t>SELF-EXPLORATION</a:t>
            </a:r>
            <a:endParaRPr i="0" sz="900" u="none" cap="none" strike="noStrike">
              <a:solidFill>
                <a:srgbClr val="000000"/>
              </a:solidFill>
              <a:latin typeface="Sora"/>
              <a:ea typeface="Sora"/>
              <a:cs typeface="Sora"/>
              <a:sym typeface="Sora"/>
            </a:endParaRPr>
          </a:p>
        </p:txBody>
      </p:sp>
      <p:sp>
        <p:nvSpPr>
          <p:cNvPr id="323" name="Google Shape;323;g3f2cbaa029f_0_71"/>
          <p:cNvSpPr/>
          <p:nvPr/>
        </p:nvSpPr>
        <p:spPr>
          <a:xfrm>
            <a:off x="594350" y="443999"/>
            <a:ext cx="7955400" cy="7473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111827"/>
              </a:buClr>
              <a:buSzPts val="3000"/>
              <a:buFont typeface="Arial"/>
              <a:buNone/>
            </a:pPr>
            <a:r>
              <a:rPr b="1" lang="en-US" sz="4300">
                <a:solidFill>
                  <a:srgbClr val="111827"/>
                </a:solidFill>
                <a:latin typeface="Sora"/>
                <a:ea typeface="Sora"/>
                <a:cs typeface="Sora"/>
                <a:sym typeface="Sora"/>
              </a:rPr>
              <a:t>AI Self-Exploration</a:t>
            </a:r>
            <a:endParaRPr i="0" sz="4300" u="none" cap="none" strike="noStrike">
              <a:solidFill>
                <a:srgbClr val="000000"/>
              </a:solidFill>
              <a:latin typeface="Sora"/>
              <a:ea typeface="Sora"/>
              <a:cs typeface="Sora"/>
              <a:sym typeface="Sora"/>
            </a:endParaRPr>
          </a:p>
        </p:txBody>
      </p:sp>
      <p:sp>
        <p:nvSpPr>
          <p:cNvPr id="324" name="Google Shape;324;g3f2cbaa029f_0_71"/>
          <p:cNvSpPr/>
          <p:nvPr/>
        </p:nvSpPr>
        <p:spPr>
          <a:xfrm>
            <a:off x="594350" y="1172975"/>
            <a:ext cx="11247000" cy="4116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536271"/>
              </a:buClr>
              <a:buSzPts val="1400"/>
              <a:buFont typeface="Arial"/>
              <a:buNone/>
            </a:pPr>
            <a:r>
              <a:rPr lang="en-US">
                <a:solidFill>
                  <a:srgbClr val="536271"/>
                </a:solidFill>
                <a:latin typeface="Sora"/>
                <a:ea typeface="Sora"/>
                <a:cs typeface="Sora"/>
                <a:sym typeface="Sora"/>
              </a:rPr>
              <a:t>Explore any AI tool independently</a:t>
            </a:r>
            <a:endParaRPr i="0" sz="1400" u="none" cap="none" strike="noStrike">
              <a:solidFill>
                <a:srgbClr val="000000"/>
              </a:solidFill>
              <a:latin typeface="Sora"/>
              <a:ea typeface="Sora"/>
              <a:cs typeface="Sora"/>
              <a:sym typeface="Sora"/>
            </a:endParaRPr>
          </a:p>
        </p:txBody>
      </p:sp>
      <p:sp>
        <p:nvSpPr>
          <p:cNvPr id="325" name="Google Shape;325;g3f2cbaa029f_0_71"/>
          <p:cNvSpPr txBox="1"/>
          <p:nvPr/>
        </p:nvSpPr>
        <p:spPr>
          <a:xfrm>
            <a:off x="1086139" y="5912150"/>
            <a:ext cx="10019400" cy="360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200"/>
              </a:spcBef>
              <a:spcAft>
                <a:spcPts val="0"/>
              </a:spcAft>
              <a:buClr>
                <a:srgbClr val="000000"/>
              </a:buClr>
              <a:buSzPts val="1500"/>
              <a:buFont typeface="Arial"/>
              <a:buNone/>
            </a:pPr>
            <a:r>
              <a:rPr b="0" i="1" lang="en-US" sz="1500" u="none" cap="none" strike="noStrike">
                <a:solidFill>
                  <a:srgbClr val="000000"/>
                </a:solidFill>
                <a:latin typeface="Arial"/>
                <a:ea typeface="Arial"/>
                <a:cs typeface="Arial"/>
                <a:sym typeface="Arial"/>
              </a:rPr>
              <a:t>Empathy begins with curiosity—observe carefully, listen actively, and understand deeply before designing solutions. </a:t>
            </a:r>
            <a:endParaRPr b="0" i="1" sz="15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0"/>
              </a:spcAft>
              <a:buClr>
                <a:srgbClr val="000000"/>
              </a:buClr>
              <a:buSzPts val="1500"/>
              <a:buFont typeface="Arial"/>
              <a:buNone/>
            </a:pPr>
            <a:r>
              <a:t/>
            </a:r>
            <a:endParaRPr b="0" i="1" sz="1500" u="none" cap="none" strike="noStrike">
              <a:solidFill>
                <a:srgbClr val="000000"/>
              </a:solidFill>
              <a:latin typeface="Arial"/>
              <a:ea typeface="Arial"/>
              <a:cs typeface="Arial"/>
              <a:sym typeface="Arial"/>
            </a:endParaRPr>
          </a:p>
        </p:txBody>
      </p:sp>
      <p:pic>
        <p:nvPicPr>
          <p:cNvPr id="326" name="Google Shape;326;g3f2cbaa029f_0_71"/>
          <p:cNvPicPr preferRelativeResize="0"/>
          <p:nvPr/>
        </p:nvPicPr>
        <p:blipFill>
          <a:blip r:embed="rId3">
            <a:alphaModFix/>
          </a:blip>
          <a:stretch>
            <a:fillRect/>
          </a:stretch>
        </p:blipFill>
        <p:spPr>
          <a:xfrm>
            <a:off x="356125" y="2412263"/>
            <a:ext cx="1511101" cy="1511101"/>
          </a:xfrm>
          <a:prstGeom prst="rect">
            <a:avLst/>
          </a:prstGeom>
          <a:noFill/>
          <a:ln>
            <a:noFill/>
          </a:ln>
        </p:spPr>
      </p:pic>
      <p:pic>
        <p:nvPicPr>
          <p:cNvPr id="327" name="Google Shape;327;g3f2cbaa029f_0_71" title="ChatGPT-Logo.png"/>
          <p:cNvPicPr preferRelativeResize="0"/>
          <p:nvPr/>
        </p:nvPicPr>
        <p:blipFill rotWithShape="1">
          <a:blip r:embed="rId4">
            <a:alphaModFix/>
          </a:blip>
          <a:srcRect b="0" l="23010" r="23539" t="0"/>
          <a:stretch/>
        </p:blipFill>
        <p:spPr>
          <a:xfrm>
            <a:off x="2924650" y="2616427"/>
            <a:ext cx="1047823" cy="1102775"/>
          </a:xfrm>
          <a:prstGeom prst="rect">
            <a:avLst/>
          </a:prstGeom>
          <a:noFill/>
          <a:ln>
            <a:noFill/>
          </a:ln>
        </p:spPr>
      </p:pic>
      <p:pic>
        <p:nvPicPr>
          <p:cNvPr id="328" name="Google Shape;328;g3f2cbaa029f_0_71"/>
          <p:cNvPicPr preferRelativeResize="0"/>
          <p:nvPr/>
        </p:nvPicPr>
        <p:blipFill>
          <a:blip r:embed="rId5">
            <a:alphaModFix/>
          </a:blip>
          <a:stretch>
            <a:fillRect/>
          </a:stretch>
        </p:blipFill>
        <p:spPr>
          <a:xfrm>
            <a:off x="5403640" y="2530826"/>
            <a:ext cx="1274022" cy="1274000"/>
          </a:xfrm>
          <a:prstGeom prst="rect">
            <a:avLst/>
          </a:prstGeom>
          <a:noFill/>
          <a:ln>
            <a:noFill/>
          </a:ln>
        </p:spPr>
      </p:pic>
      <p:pic>
        <p:nvPicPr>
          <p:cNvPr id="329" name="Google Shape;329;g3f2cbaa029f_0_71"/>
          <p:cNvPicPr preferRelativeResize="0"/>
          <p:nvPr/>
        </p:nvPicPr>
        <p:blipFill>
          <a:blip r:embed="rId6">
            <a:alphaModFix/>
          </a:blip>
          <a:stretch>
            <a:fillRect/>
          </a:stretch>
        </p:blipFill>
        <p:spPr>
          <a:xfrm>
            <a:off x="8108825" y="2476775"/>
            <a:ext cx="1382100" cy="1382124"/>
          </a:xfrm>
          <a:prstGeom prst="rect">
            <a:avLst/>
          </a:prstGeom>
          <a:noFill/>
          <a:ln>
            <a:noFill/>
          </a:ln>
        </p:spPr>
      </p:pic>
      <p:pic>
        <p:nvPicPr>
          <p:cNvPr id="330" name="Google Shape;330;g3f2cbaa029f_0_71"/>
          <p:cNvPicPr preferRelativeResize="0"/>
          <p:nvPr/>
        </p:nvPicPr>
        <p:blipFill>
          <a:blip r:embed="rId7">
            <a:alphaModFix/>
          </a:blip>
          <a:stretch>
            <a:fillRect/>
          </a:stretch>
        </p:blipFill>
        <p:spPr>
          <a:xfrm>
            <a:off x="10683225" y="2616425"/>
            <a:ext cx="1102775" cy="1102775"/>
          </a:xfrm>
          <a:prstGeom prst="rect">
            <a:avLst/>
          </a:prstGeom>
          <a:noFill/>
          <a:ln>
            <a:noFill/>
          </a:ln>
        </p:spPr>
      </p:pic>
      <p:sp>
        <p:nvSpPr>
          <p:cNvPr id="331" name="Google Shape;331;g3f2cbaa029f_0_71"/>
          <p:cNvSpPr txBox="1"/>
          <p:nvPr/>
        </p:nvSpPr>
        <p:spPr>
          <a:xfrm>
            <a:off x="560288" y="3803613"/>
            <a:ext cx="11028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800">
                <a:latin typeface="Sora"/>
                <a:ea typeface="Sora"/>
                <a:cs typeface="Sora"/>
                <a:sym typeface="Sora"/>
              </a:rPr>
              <a:t>GEMINI</a:t>
            </a:r>
            <a:endParaRPr b="1" sz="1800">
              <a:latin typeface="Sora"/>
              <a:ea typeface="Sora"/>
              <a:cs typeface="Sora"/>
              <a:sym typeface="Sora"/>
            </a:endParaRPr>
          </a:p>
        </p:txBody>
      </p:sp>
      <p:sp>
        <p:nvSpPr>
          <p:cNvPr id="332" name="Google Shape;332;g3f2cbaa029f_0_71"/>
          <p:cNvSpPr txBox="1"/>
          <p:nvPr/>
        </p:nvSpPr>
        <p:spPr>
          <a:xfrm>
            <a:off x="2811527" y="3803625"/>
            <a:ext cx="15111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800">
                <a:latin typeface="Sora"/>
                <a:ea typeface="Sora"/>
                <a:cs typeface="Sora"/>
                <a:sym typeface="Sora"/>
              </a:rPr>
              <a:t>CHATGPT</a:t>
            </a:r>
            <a:endParaRPr b="1" sz="1800">
              <a:latin typeface="Sora"/>
              <a:ea typeface="Sora"/>
              <a:cs typeface="Sora"/>
              <a:sym typeface="Sora"/>
            </a:endParaRPr>
          </a:p>
        </p:txBody>
      </p:sp>
      <p:sp>
        <p:nvSpPr>
          <p:cNvPr id="333" name="Google Shape;333;g3f2cbaa029f_0_71"/>
          <p:cNvSpPr txBox="1"/>
          <p:nvPr/>
        </p:nvSpPr>
        <p:spPr>
          <a:xfrm>
            <a:off x="5489264" y="3842150"/>
            <a:ext cx="11883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800">
                <a:latin typeface="Sora"/>
                <a:ea typeface="Sora"/>
                <a:cs typeface="Sora"/>
                <a:sym typeface="Sora"/>
              </a:rPr>
              <a:t>CLAUDE</a:t>
            </a:r>
            <a:endParaRPr b="1" sz="1800">
              <a:latin typeface="Sora"/>
              <a:ea typeface="Sora"/>
              <a:cs typeface="Sora"/>
              <a:sym typeface="Sora"/>
            </a:endParaRPr>
          </a:p>
        </p:txBody>
      </p:sp>
      <p:sp>
        <p:nvSpPr>
          <p:cNvPr id="334" name="Google Shape;334;g3f2cbaa029f_0_71"/>
          <p:cNvSpPr txBox="1"/>
          <p:nvPr/>
        </p:nvSpPr>
        <p:spPr>
          <a:xfrm>
            <a:off x="8248488" y="3842150"/>
            <a:ext cx="12741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800">
                <a:latin typeface="Sora"/>
                <a:ea typeface="Sora"/>
                <a:cs typeface="Sora"/>
                <a:sym typeface="Sora"/>
              </a:rPr>
              <a:t>COPILOT</a:t>
            </a:r>
            <a:endParaRPr b="1" sz="1800">
              <a:latin typeface="Sora"/>
              <a:ea typeface="Sora"/>
              <a:cs typeface="Sora"/>
              <a:sym typeface="Sora"/>
            </a:endParaRPr>
          </a:p>
        </p:txBody>
      </p:sp>
      <p:sp>
        <p:nvSpPr>
          <p:cNvPr id="335" name="Google Shape;335;g3f2cbaa029f_0_71"/>
          <p:cNvSpPr txBox="1"/>
          <p:nvPr/>
        </p:nvSpPr>
        <p:spPr>
          <a:xfrm>
            <a:off x="10389650" y="3803613"/>
            <a:ext cx="1689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800">
                <a:latin typeface="Sora"/>
                <a:ea typeface="Sora"/>
                <a:cs typeface="Sora"/>
                <a:sym typeface="Sora"/>
              </a:rPr>
              <a:t>PERPLEXITY</a:t>
            </a:r>
            <a:endParaRPr b="1" sz="1800">
              <a:latin typeface="Sora"/>
              <a:ea typeface="Sora"/>
              <a:cs typeface="Sora"/>
              <a:sym typeface="Sora"/>
            </a:endParaRPr>
          </a:p>
        </p:txBody>
      </p:sp>
      <p:sp>
        <p:nvSpPr>
          <p:cNvPr id="336" name="Google Shape;336;g3f2cbaa029f_0_71"/>
          <p:cNvSpPr txBox="1"/>
          <p:nvPr/>
        </p:nvSpPr>
        <p:spPr>
          <a:xfrm>
            <a:off x="838200" y="6396335"/>
            <a:ext cx="860100" cy="4617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sz="2400">
                <a:solidFill>
                  <a:srgbClr val="FFFFFF"/>
                </a:solidFill>
                <a:latin typeface="Open Sans"/>
                <a:ea typeface="Open Sans"/>
                <a:cs typeface="Open Sans"/>
                <a:sym typeface="Open Sans"/>
              </a:rPr>
              <a:t>16</a:t>
            </a:r>
            <a:endParaRPr sz="2400">
              <a:solidFill>
                <a:srgbClr val="FFFFFF"/>
              </a:solidFill>
              <a:latin typeface="Open Sans"/>
              <a:ea typeface="Open Sans"/>
              <a:cs typeface="Open Sans"/>
              <a:sym typeface="Open Sans"/>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41" name="Shape 341"/>
        <p:cNvGrpSpPr/>
        <p:nvPr/>
      </p:nvGrpSpPr>
      <p:grpSpPr>
        <a:xfrm>
          <a:off x="0" y="0"/>
          <a:ext cx="0" cy="0"/>
          <a:chOff x="0" y="0"/>
          <a:chExt cx="0" cy="0"/>
        </a:xfrm>
      </p:grpSpPr>
      <p:sp>
        <p:nvSpPr>
          <p:cNvPr id="342" name="Google Shape;342;g3f97bd541ed_0_0"/>
          <p:cNvSpPr txBox="1"/>
          <p:nvPr/>
        </p:nvSpPr>
        <p:spPr>
          <a:xfrm>
            <a:off x="522075" y="1817400"/>
            <a:ext cx="9802500" cy="3404100"/>
          </a:xfrm>
          <a:prstGeom prst="rect">
            <a:avLst/>
          </a:prstGeom>
          <a:noFill/>
          <a:ln>
            <a:noFill/>
          </a:ln>
        </p:spPr>
        <p:txBody>
          <a:bodyPr anchorCtr="0" anchor="t" bIns="91425" lIns="91425" spcFirstLastPara="1" rIns="91425" wrap="square" tIns="91425">
            <a:spAutoFit/>
          </a:bodyPr>
          <a:lstStyle/>
          <a:p>
            <a:pPr indent="-381000" lvl="0" marL="457200" marR="0" rtl="0" algn="l">
              <a:lnSpc>
                <a:spcPct val="115000"/>
              </a:lnSpc>
              <a:spcBef>
                <a:spcPts val="0"/>
              </a:spcBef>
              <a:spcAft>
                <a:spcPts val="0"/>
              </a:spcAft>
              <a:buClr>
                <a:schemeClr val="dk1"/>
              </a:buClr>
              <a:buSzPts val="2400"/>
              <a:buFont typeface="Arial"/>
              <a:buChar char="●"/>
            </a:pPr>
            <a:r>
              <a:rPr i="0" lang="en-US" sz="1700" u="none" cap="none" strike="noStrike">
                <a:solidFill>
                  <a:schemeClr val="dk1"/>
                </a:solidFill>
                <a:latin typeface="Sora"/>
                <a:ea typeface="Sora"/>
                <a:cs typeface="Sora"/>
                <a:sym typeface="Sora"/>
              </a:rPr>
              <a:t>Submit by</a:t>
            </a:r>
            <a:r>
              <a:rPr b="1" i="0" lang="en-US" sz="1700" u="none" cap="none" strike="noStrike">
                <a:solidFill>
                  <a:schemeClr val="dk1"/>
                </a:solidFill>
                <a:latin typeface="Sora"/>
                <a:ea typeface="Sora"/>
                <a:cs typeface="Sora"/>
                <a:sym typeface="Sora"/>
              </a:rPr>
              <a:t> Wednesday, 11:59 PM (IST)</a:t>
            </a:r>
            <a:r>
              <a:rPr i="0" lang="en-US" sz="1700" u="none" cap="none" strike="noStrike">
                <a:solidFill>
                  <a:schemeClr val="dk1"/>
                </a:solidFill>
                <a:latin typeface="Sora"/>
                <a:ea typeface="Sora"/>
                <a:cs typeface="Sora"/>
                <a:sym typeface="Sora"/>
              </a:rPr>
              <a:t>, unless notified otherwise.</a:t>
            </a:r>
            <a:endParaRPr i="0" sz="1700" u="none" cap="none" strike="noStrike">
              <a:solidFill>
                <a:schemeClr val="dk1"/>
              </a:solidFill>
              <a:latin typeface="Sora"/>
              <a:ea typeface="Sora"/>
              <a:cs typeface="Sora"/>
              <a:sym typeface="Sora"/>
            </a:endParaRPr>
          </a:p>
          <a:p>
            <a:pPr indent="-381000" lvl="0" marL="457200" marR="0" rtl="0" algn="l">
              <a:lnSpc>
                <a:spcPct val="115000"/>
              </a:lnSpc>
              <a:spcBef>
                <a:spcPts val="0"/>
              </a:spcBef>
              <a:spcAft>
                <a:spcPts val="0"/>
              </a:spcAft>
              <a:buClr>
                <a:schemeClr val="dk1"/>
              </a:buClr>
              <a:buSzPts val="2400"/>
              <a:buFont typeface="Arial"/>
              <a:buChar char="●"/>
            </a:pPr>
            <a:r>
              <a:rPr i="0" lang="en-US" sz="1700" u="none" cap="none" strike="noStrike">
                <a:solidFill>
                  <a:schemeClr val="dk1"/>
                </a:solidFill>
                <a:latin typeface="Sora"/>
                <a:ea typeface="Sora"/>
                <a:cs typeface="Sora"/>
                <a:sym typeface="Sora"/>
              </a:rPr>
              <a:t>Upload your assignment slides after the Assignment template in </a:t>
            </a:r>
            <a:r>
              <a:rPr b="1" i="0" lang="en-US" sz="1700" u="none" cap="none" strike="noStrike">
                <a:solidFill>
                  <a:schemeClr val="dk1"/>
                </a:solidFill>
                <a:latin typeface="Sora"/>
                <a:ea typeface="Sora"/>
                <a:cs typeface="Sora"/>
                <a:sym typeface="Sora"/>
              </a:rPr>
              <a:t>corresponding lecture slides</a:t>
            </a:r>
            <a:r>
              <a:rPr i="0" lang="en-US" sz="1700" u="none" cap="none" strike="noStrike">
                <a:solidFill>
                  <a:schemeClr val="dk1"/>
                </a:solidFill>
                <a:latin typeface="Sora"/>
                <a:ea typeface="Sora"/>
                <a:cs typeface="Sora"/>
                <a:sym typeface="Sora"/>
              </a:rPr>
              <a:t> shared with you, following the </a:t>
            </a:r>
            <a:r>
              <a:rPr b="1" i="0" lang="en-US" sz="1700" u="none" cap="none" strike="noStrike">
                <a:solidFill>
                  <a:schemeClr val="dk1"/>
                </a:solidFill>
                <a:latin typeface="Sora"/>
                <a:ea typeface="Sora"/>
                <a:cs typeface="Sora"/>
                <a:sym typeface="Sora"/>
              </a:rPr>
              <a:t>prescribed format</a:t>
            </a:r>
            <a:r>
              <a:rPr i="0" lang="en-US" sz="1700" u="none" cap="none" strike="noStrike">
                <a:solidFill>
                  <a:schemeClr val="dk1"/>
                </a:solidFill>
                <a:latin typeface="Sora"/>
                <a:ea typeface="Sora"/>
                <a:cs typeface="Sora"/>
                <a:sym typeface="Sora"/>
              </a:rPr>
              <a:t>. </a:t>
            </a:r>
            <a:endParaRPr b="1" i="0" sz="1700" u="none" cap="none" strike="noStrike">
              <a:solidFill>
                <a:schemeClr val="dk1"/>
              </a:solidFill>
              <a:latin typeface="Sora"/>
              <a:ea typeface="Sora"/>
              <a:cs typeface="Sora"/>
              <a:sym typeface="Sora"/>
            </a:endParaRPr>
          </a:p>
          <a:p>
            <a:pPr indent="-381000" lvl="0" marL="457200" marR="0" rtl="0" algn="l">
              <a:lnSpc>
                <a:spcPct val="115000"/>
              </a:lnSpc>
              <a:spcBef>
                <a:spcPts val="0"/>
              </a:spcBef>
              <a:spcAft>
                <a:spcPts val="0"/>
              </a:spcAft>
              <a:buClr>
                <a:schemeClr val="dk1"/>
              </a:buClr>
              <a:buSzPts val="2400"/>
              <a:buFont typeface="Arial"/>
              <a:buChar char="●"/>
            </a:pPr>
            <a:r>
              <a:rPr i="0" lang="en-US" sz="1700" u="none" cap="none" strike="noStrike">
                <a:solidFill>
                  <a:schemeClr val="dk1"/>
                </a:solidFill>
                <a:latin typeface="Sora"/>
                <a:ea typeface="Sora"/>
                <a:cs typeface="Sora"/>
                <a:sym typeface="Sora"/>
              </a:rPr>
              <a:t>Ensure submissions are</a:t>
            </a:r>
            <a:r>
              <a:rPr b="1" i="0" lang="en-US" sz="1700" u="none" cap="none" strike="noStrike">
                <a:solidFill>
                  <a:schemeClr val="dk1"/>
                </a:solidFill>
                <a:latin typeface="Sora"/>
                <a:ea typeface="Sora"/>
                <a:cs typeface="Sora"/>
                <a:sym typeface="Sora"/>
              </a:rPr>
              <a:t> complete, clearly named, and on time.</a:t>
            </a:r>
            <a:endParaRPr b="1" i="0" sz="1700" u="none" cap="none" strike="noStrike">
              <a:solidFill>
                <a:schemeClr val="dk1"/>
              </a:solidFill>
              <a:latin typeface="Sora"/>
              <a:ea typeface="Sora"/>
              <a:cs typeface="Sora"/>
              <a:sym typeface="Sora"/>
            </a:endParaRPr>
          </a:p>
          <a:p>
            <a:pPr indent="-381000" lvl="0" marL="457200" marR="0" rtl="0" algn="l">
              <a:lnSpc>
                <a:spcPct val="115000"/>
              </a:lnSpc>
              <a:spcBef>
                <a:spcPts val="0"/>
              </a:spcBef>
              <a:spcAft>
                <a:spcPts val="0"/>
              </a:spcAft>
              <a:buClr>
                <a:schemeClr val="dk1"/>
              </a:buClr>
              <a:buSzPts val="2400"/>
              <a:buFont typeface="Arial"/>
              <a:buChar char="●"/>
            </a:pPr>
            <a:r>
              <a:rPr i="0" lang="en-US" sz="1700" u="none" cap="none" strike="noStrike">
                <a:solidFill>
                  <a:schemeClr val="dk1"/>
                </a:solidFill>
                <a:latin typeface="Sora"/>
                <a:ea typeface="Sora"/>
                <a:cs typeface="Sora"/>
                <a:sym typeface="Sora"/>
              </a:rPr>
              <a:t>Include your </a:t>
            </a:r>
            <a:r>
              <a:rPr b="1" i="0" lang="en-US" sz="1700" u="none" cap="none" strike="noStrike">
                <a:solidFill>
                  <a:schemeClr val="dk1"/>
                </a:solidFill>
                <a:latin typeface="Sora"/>
                <a:ea typeface="Sora"/>
                <a:cs typeface="Sora"/>
                <a:sym typeface="Sora"/>
              </a:rPr>
              <a:t>Name, Roll No., Elective, and team details</a:t>
            </a:r>
            <a:r>
              <a:rPr i="0" lang="en-US" sz="1700" u="none" cap="none" strike="noStrike">
                <a:solidFill>
                  <a:schemeClr val="dk1"/>
                </a:solidFill>
                <a:latin typeface="Sora"/>
                <a:ea typeface="Sora"/>
                <a:cs typeface="Sora"/>
                <a:sym typeface="Sora"/>
              </a:rPr>
              <a:t> (as applicable).</a:t>
            </a:r>
            <a:endParaRPr i="0" sz="1700" u="none" cap="none" strike="noStrike">
              <a:solidFill>
                <a:schemeClr val="dk1"/>
              </a:solidFill>
              <a:latin typeface="Sora"/>
              <a:ea typeface="Sora"/>
              <a:cs typeface="Sora"/>
              <a:sym typeface="Sora"/>
            </a:endParaRPr>
          </a:p>
          <a:p>
            <a:pPr indent="-381000" lvl="0" marL="457200" marR="0" rtl="0" algn="l">
              <a:lnSpc>
                <a:spcPct val="115000"/>
              </a:lnSpc>
              <a:spcBef>
                <a:spcPts val="0"/>
              </a:spcBef>
              <a:spcAft>
                <a:spcPts val="0"/>
              </a:spcAft>
              <a:buClr>
                <a:schemeClr val="dk1"/>
              </a:buClr>
              <a:buSzPts val="2400"/>
              <a:buFont typeface="Arial"/>
              <a:buChar char="●"/>
            </a:pPr>
            <a:r>
              <a:rPr i="0" lang="en-US" sz="1700" u="none" cap="none" strike="noStrike">
                <a:solidFill>
                  <a:schemeClr val="dk1"/>
                </a:solidFill>
                <a:latin typeface="Sora"/>
                <a:ea typeface="Sora"/>
                <a:cs typeface="Sora"/>
                <a:sym typeface="Sora"/>
              </a:rPr>
              <a:t>Clearly define your </a:t>
            </a:r>
            <a:r>
              <a:rPr b="1" i="0" lang="en-US" sz="1700" u="none" cap="none" strike="noStrike">
                <a:solidFill>
                  <a:schemeClr val="dk1"/>
                </a:solidFill>
                <a:latin typeface="Sora"/>
                <a:ea typeface="Sora"/>
                <a:cs typeface="Sora"/>
                <a:sym typeface="Sora"/>
              </a:rPr>
              <a:t>Theme/Problem Statement.</a:t>
            </a:r>
            <a:endParaRPr b="1" i="0" sz="1700" u="none" cap="none" strike="noStrike">
              <a:solidFill>
                <a:schemeClr val="dk1"/>
              </a:solidFill>
              <a:latin typeface="Sora"/>
              <a:ea typeface="Sora"/>
              <a:cs typeface="Sora"/>
              <a:sym typeface="Sora"/>
            </a:endParaRPr>
          </a:p>
          <a:p>
            <a:pPr indent="-381000" lvl="0" marL="457200" marR="0" rtl="0" algn="l">
              <a:lnSpc>
                <a:spcPct val="115000"/>
              </a:lnSpc>
              <a:spcBef>
                <a:spcPts val="0"/>
              </a:spcBef>
              <a:spcAft>
                <a:spcPts val="0"/>
              </a:spcAft>
              <a:buClr>
                <a:schemeClr val="dk1"/>
              </a:buClr>
              <a:buSzPts val="2400"/>
              <a:buFont typeface="Arial"/>
              <a:buChar char="●"/>
            </a:pPr>
            <a:r>
              <a:rPr i="0" lang="en-US" sz="1700" u="none" cap="none" strike="noStrike">
                <a:solidFill>
                  <a:schemeClr val="dk1"/>
                </a:solidFill>
                <a:latin typeface="Sora"/>
                <a:ea typeface="Sora"/>
                <a:cs typeface="Sora"/>
                <a:sym typeface="Sora"/>
              </a:rPr>
              <a:t>Keep a personal backup of </a:t>
            </a:r>
            <a:r>
              <a:rPr b="1" i="0" lang="en-US" sz="1700" u="none" cap="none" strike="noStrike">
                <a:solidFill>
                  <a:schemeClr val="dk1"/>
                </a:solidFill>
                <a:latin typeface="Sora"/>
                <a:ea typeface="Sora"/>
                <a:cs typeface="Sora"/>
                <a:sym typeface="Sora"/>
              </a:rPr>
              <a:t>all submitted files.</a:t>
            </a:r>
            <a:endParaRPr b="1" i="0" sz="1700" u="none" cap="none" strike="noStrike">
              <a:solidFill>
                <a:schemeClr val="dk1"/>
              </a:solidFill>
              <a:latin typeface="Sora"/>
              <a:ea typeface="Sora"/>
              <a:cs typeface="Sora"/>
              <a:sym typeface="Sora"/>
            </a:endParaRPr>
          </a:p>
          <a:p>
            <a:pPr indent="-381000" lvl="0" marL="457200" marR="0" rtl="0" algn="l">
              <a:lnSpc>
                <a:spcPct val="115000"/>
              </a:lnSpc>
              <a:spcBef>
                <a:spcPts val="0"/>
              </a:spcBef>
              <a:spcAft>
                <a:spcPts val="0"/>
              </a:spcAft>
              <a:buClr>
                <a:schemeClr val="dk1"/>
              </a:buClr>
              <a:buSzPts val="2400"/>
              <a:buFont typeface="Arial"/>
              <a:buChar char="●"/>
            </a:pPr>
            <a:r>
              <a:rPr i="0" lang="en-US" sz="1700" u="none" cap="none" strike="noStrike">
                <a:solidFill>
                  <a:schemeClr val="dk1"/>
                </a:solidFill>
                <a:latin typeface="Sora"/>
                <a:ea typeface="Sora"/>
                <a:cs typeface="Sora"/>
                <a:sym typeface="Sora"/>
              </a:rPr>
              <a:t>Report any technical issues</a:t>
            </a:r>
            <a:r>
              <a:rPr b="1" i="0" lang="en-US" sz="1700" u="none" cap="none" strike="noStrike">
                <a:solidFill>
                  <a:schemeClr val="dk1"/>
                </a:solidFill>
                <a:latin typeface="Sora"/>
                <a:ea typeface="Sora"/>
                <a:cs typeface="Sora"/>
                <a:sym typeface="Sora"/>
              </a:rPr>
              <a:t> before the submission deadline.</a:t>
            </a:r>
            <a:endParaRPr b="1" i="0" sz="2400" u="none" cap="none" strike="noStrike">
              <a:solidFill>
                <a:schemeClr val="dk1"/>
              </a:solidFill>
              <a:latin typeface="Sora"/>
              <a:ea typeface="Sora"/>
              <a:cs typeface="Sora"/>
              <a:sym typeface="Sora"/>
            </a:endParaRPr>
          </a:p>
        </p:txBody>
      </p:sp>
      <p:sp>
        <p:nvSpPr>
          <p:cNvPr id="343" name="Google Shape;343;g3f97bd541ed_0_0"/>
          <p:cNvSpPr txBox="1"/>
          <p:nvPr/>
        </p:nvSpPr>
        <p:spPr>
          <a:xfrm>
            <a:off x="522076" y="634389"/>
            <a:ext cx="9046500" cy="785100"/>
          </a:xfrm>
          <a:prstGeom prst="rect">
            <a:avLst/>
          </a:prstGeom>
          <a:noFill/>
          <a:ln>
            <a:noFill/>
          </a:ln>
        </p:spPr>
        <p:txBody>
          <a:bodyPr anchorCtr="0" anchor="t" bIns="45700" lIns="0" spcFirstLastPara="1" rIns="91425" wrap="square" tIns="0">
            <a:spAutoFit/>
          </a:bodyPr>
          <a:lstStyle/>
          <a:p>
            <a:pPr indent="0" lvl="0" marL="0" marR="0" rtl="0" algn="l">
              <a:lnSpc>
                <a:spcPct val="90000"/>
              </a:lnSpc>
              <a:spcBef>
                <a:spcPts val="0"/>
              </a:spcBef>
              <a:spcAft>
                <a:spcPts val="0"/>
              </a:spcAft>
              <a:buClr>
                <a:srgbClr val="000000"/>
              </a:buClr>
              <a:buSzPts val="3000"/>
              <a:buFont typeface="Arial"/>
              <a:buNone/>
            </a:pPr>
            <a:r>
              <a:rPr b="1" i="0" lang="en-US" sz="3000" u="none" cap="none" strike="noStrike">
                <a:solidFill>
                  <a:schemeClr val="dk1"/>
                </a:solidFill>
                <a:latin typeface="Sora"/>
                <a:ea typeface="Sora"/>
                <a:cs typeface="Sora"/>
                <a:sym typeface="Sora"/>
              </a:rPr>
              <a:t>Assignment Submission</a:t>
            </a:r>
            <a:endParaRPr i="0" sz="1400" u="none" cap="none" strike="noStrike">
              <a:solidFill>
                <a:schemeClr val="dk1"/>
              </a:solidFill>
              <a:latin typeface="Sora"/>
              <a:ea typeface="Sora"/>
              <a:cs typeface="Sora"/>
              <a:sym typeface="Sora"/>
            </a:endParaRPr>
          </a:p>
          <a:p>
            <a:pPr indent="0" lvl="0" marL="0" marR="0" rtl="0" algn="l">
              <a:lnSpc>
                <a:spcPct val="115000"/>
              </a:lnSpc>
              <a:spcBef>
                <a:spcPts val="1200"/>
              </a:spcBef>
              <a:spcAft>
                <a:spcPts val="1200"/>
              </a:spcAft>
              <a:buClr>
                <a:srgbClr val="000000"/>
              </a:buClr>
              <a:buSzPts val="1100"/>
              <a:buFont typeface="Arial"/>
              <a:buNone/>
            </a:pPr>
            <a:r>
              <a:rPr b="1" i="0" lang="en-US" sz="1100" u="none" cap="none" strike="noStrike">
                <a:solidFill>
                  <a:schemeClr val="dk1"/>
                </a:solidFill>
                <a:latin typeface="Sora"/>
                <a:ea typeface="Sora"/>
                <a:cs typeface="Sora"/>
                <a:sym typeface="Sora"/>
              </a:rPr>
              <a:t>Please follow these guidelines while submitting your assignments:</a:t>
            </a:r>
            <a:endParaRPr i="0" sz="1200" u="none" cap="none" strike="noStrike">
              <a:solidFill>
                <a:schemeClr val="dk1"/>
              </a:solidFill>
              <a:latin typeface="Sora"/>
              <a:ea typeface="Sora"/>
              <a:cs typeface="Sora"/>
              <a:sym typeface="Sora"/>
            </a:endParaRPr>
          </a:p>
        </p:txBody>
      </p:sp>
      <p:sp>
        <p:nvSpPr>
          <p:cNvPr id="344" name="Google Shape;344;g3f97bd541ed_0_0"/>
          <p:cNvSpPr/>
          <p:nvPr/>
        </p:nvSpPr>
        <p:spPr>
          <a:xfrm>
            <a:off x="594360" y="384048"/>
            <a:ext cx="4206300" cy="2286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6B45"/>
              </a:buClr>
              <a:buSzPts val="900"/>
              <a:buFont typeface="Arial"/>
              <a:buNone/>
            </a:pPr>
            <a:r>
              <a:rPr b="1" i="0" lang="en-US" sz="900" u="none" cap="none" strike="noStrike">
                <a:solidFill>
                  <a:schemeClr val="dk1"/>
                </a:solidFill>
                <a:latin typeface="Sora"/>
                <a:ea typeface="Sora"/>
                <a:cs typeface="Sora"/>
                <a:sym typeface="Sora"/>
              </a:rPr>
              <a:t>GUIDELINES</a:t>
            </a:r>
            <a:endParaRPr i="0" sz="900" u="none" cap="none" strike="noStrike">
              <a:solidFill>
                <a:schemeClr val="dk1"/>
              </a:solidFill>
              <a:latin typeface="Sora"/>
              <a:ea typeface="Sora"/>
              <a:cs typeface="Sora"/>
              <a:sym typeface="Sora"/>
            </a:endParaRPr>
          </a:p>
        </p:txBody>
      </p:sp>
      <p:sp>
        <p:nvSpPr>
          <p:cNvPr id="345" name="Google Shape;345;g3f97bd541ed_0_0"/>
          <p:cNvSpPr txBox="1"/>
          <p:nvPr/>
        </p:nvSpPr>
        <p:spPr>
          <a:xfrm>
            <a:off x="838200" y="6396335"/>
            <a:ext cx="860100" cy="4617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sz="2400">
                <a:solidFill>
                  <a:schemeClr val="lt1"/>
                </a:solidFill>
                <a:latin typeface="Sora"/>
                <a:ea typeface="Sora"/>
                <a:cs typeface="Sora"/>
                <a:sym typeface="Sora"/>
              </a:rPr>
              <a:t>25</a:t>
            </a:r>
            <a:endParaRPr sz="2400">
              <a:solidFill>
                <a:schemeClr val="lt1"/>
              </a:solidFill>
              <a:latin typeface="Sora"/>
              <a:ea typeface="Sora"/>
              <a:cs typeface="Sora"/>
              <a:sym typeface="Sora"/>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g3f97bd541ed_0_152"/>
          <p:cNvSpPr txBox="1"/>
          <p:nvPr/>
        </p:nvSpPr>
        <p:spPr>
          <a:xfrm>
            <a:off x="267875" y="444500"/>
            <a:ext cx="7911000" cy="531000"/>
          </a:xfrm>
          <a:prstGeom prst="rect">
            <a:avLst/>
          </a:prstGeom>
          <a:noFill/>
          <a:ln>
            <a:noFill/>
          </a:ln>
        </p:spPr>
        <p:txBody>
          <a:bodyPr anchorCtr="0" anchor="t" bIns="45700" lIns="0" spcFirstLastPara="1" rIns="91425" wrap="square" tIns="0">
            <a:spAutoFit/>
          </a:bodyPr>
          <a:lstStyle/>
          <a:p>
            <a:pPr indent="0" lvl="0" marL="0" marR="0" rtl="0" algn="l">
              <a:lnSpc>
                <a:spcPct val="90000"/>
              </a:lnSpc>
              <a:spcBef>
                <a:spcPts val="0"/>
              </a:spcBef>
              <a:spcAft>
                <a:spcPts val="0"/>
              </a:spcAft>
              <a:buClr>
                <a:srgbClr val="000000"/>
              </a:buClr>
              <a:buSzPts val="3400"/>
              <a:buFont typeface="Arial"/>
              <a:buNone/>
            </a:pPr>
            <a:r>
              <a:rPr b="1" i="0" lang="en-US" sz="3500" u="none" cap="none" strike="noStrike">
                <a:solidFill>
                  <a:srgbClr val="000000"/>
                </a:solidFill>
                <a:latin typeface="Sora"/>
                <a:ea typeface="Sora"/>
                <a:cs typeface="Sora"/>
                <a:sym typeface="Sora"/>
              </a:rPr>
              <a:t>Assignment </a:t>
            </a:r>
            <a:r>
              <a:rPr b="1" lang="en-US" sz="3500">
                <a:latin typeface="Sora"/>
                <a:ea typeface="Sora"/>
                <a:cs typeface="Sora"/>
                <a:sym typeface="Sora"/>
              </a:rPr>
              <a:t>2a</a:t>
            </a:r>
            <a:r>
              <a:rPr b="1" i="0" lang="en-US" sz="3500" u="none" cap="none" strike="noStrike">
                <a:solidFill>
                  <a:srgbClr val="000000"/>
                </a:solidFill>
                <a:latin typeface="Sora"/>
                <a:ea typeface="Sora"/>
                <a:cs typeface="Sora"/>
                <a:sym typeface="Sora"/>
              </a:rPr>
              <a:t> Template</a:t>
            </a:r>
            <a:endParaRPr b="1" i="0" sz="1700" u="none" cap="none" strike="noStrike">
              <a:solidFill>
                <a:srgbClr val="000000"/>
              </a:solidFill>
              <a:latin typeface="Sora"/>
              <a:ea typeface="Sora"/>
              <a:cs typeface="Sora"/>
              <a:sym typeface="Sora"/>
            </a:endParaRPr>
          </a:p>
        </p:txBody>
      </p:sp>
      <p:sp>
        <p:nvSpPr>
          <p:cNvPr id="352" name="Google Shape;352;g3f97bd541ed_0_152"/>
          <p:cNvSpPr txBox="1"/>
          <p:nvPr/>
        </p:nvSpPr>
        <p:spPr>
          <a:xfrm>
            <a:off x="99200" y="1190625"/>
            <a:ext cx="11587200" cy="1049100"/>
          </a:xfrm>
          <a:prstGeom prst="rect">
            <a:avLst/>
          </a:prstGeom>
          <a:noFill/>
          <a:ln>
            <a:noFill/>
          </a:ln>
        </p:spPr>
        <p:txBody>
          <a:bodyPr anchorCtr="0" anchor="t" bIns="133875" lIns="133875" spcFirstLastPara="1" rIns="133875" wrap="square" tIns="133875">
            <a:normAutofit/>
          </a:bodyPr>
          <a:lstStyle/>
          <a:p>
            <a:pPr indent="0" lvl="0" marL="0" marR="0" rtl="0" algn="l">
              <a:lnSpc>
                <a:spcPct val="115000"/>
              </a:lnSpc>
              <a:spcBef>
                <a:spcPts val="0"/>
              </a:spcBef>
              <a:spcAft>
                <a:spcPts val="0"/>
              </a:spcAft>
              <a:buClr>
                <a:srgbClr val="000000"/>
              </a:buClr>
              <a:buSzPts val="1150"/>
              <a:buFont typeface="Arial"/>
              <a:buNone/>
            </a:pPr>
            <a:r>
              <a:rPr b="1" i="0" lang="en-US" sz="1150" u="none" cap="none" strike="noStrike">
                <a:solidFill>
                  <a:srgbClr val="FF5E37"/>
                </a:solidFill>
                <a:latin typeface="Sora"/>
                <a:ea typeface="Sora"/>
                <a:cs typeface="Sora"/>
                <a:sym typeface="Sora"/>
              </a:rPr>
              <a:t>REFLECTION</a:t>
            </a:r>
            <a:endParaRPr b="1" i="0" sz="1750" u="none" cap="none" strike="noStrike">
              <a:solidFill>
                <a:srgbClr val="FF5E37"/>
              </a:solidFill>
              <a:latin typeface="Sora"/>
              <a:ea typeface="Sora"/>
              <a:cs typeface="Sora"/>
              <a:sym typeface="Sora"/>
            </a:endParaRPr>
          </a:p>
          <a:p>
            <a:pPr indent="0" lvl="0" marL="0" rtl="0" algn="l">
              <a:lnSpc>
                <a:spcPct val="115000"/>
              </a:lnSpc>
              <a:spcBef>
                <a:spcPts val="0"/>
              </a:spcBef>
              <a:spcAft>
                <a:spcPts val="0"/>
              </a:spcAft>
              <a:buNone/>
            </a:pPr>
            <a:r>
              <a:rPr b="1" lang="en-US" sz="1750">
                <a:solidFill>
                  <a:schemeClr val="dk1"/>
                </a:solidFill>
                <a:latin typeface="Sora"/>
                <a:ea typeface="Sora"/>
                <a:cs typeface="Sora"/>
                <a:sym typeface="Sora"/>
              </a:rPr>
              <a:t>What problem I want to solve for : Identify a classroom problem, frame it as a student-centered design challenge</a:t>
            </a:r>
            <a:endParaRPr b="1" i="0" sz="1750" u="none" cap="none" strike="noStrike">
              <a:solidFill>
                <a:srgbClr val="001E32"/>
              </a:solidFill>
              <a:latin typeface="Sora"/>
              <a:ea typeface="Sora"/>
              <a:cs typeface="Sora"/>
              <a:sym typeface="Sora"/>
            </a:endParaRPr>
          </a:p>
        </p:txBody>
      </p:sp>
      <p:sp>
        <p:nvSpPr>
          <p:cNvPr id="353" name="Google Shape;353;g3f97bd541ed_0_152"/>
          <p:cNvSpPr txBox="1"/>
          <p:nvPr/>
        </p:nvSpPr>
        <p:spPr>
          <a:xfrm>
            <a:off x="99200" y="2239725"/>
            <a:ext cx="11529600" cy="4046700"/>
          </a:xfrm>
          <a:prstGeom prst="rect">
            <a:avLst/>
          </a:prstGeom>
          <a:noFill/>
          <a:ln>
            <a:noFill/>
          </a:ln>
        </p:spPr>
        <p:txBody>
          <a:bodyPr anchorCtr="0" anchor="t" bIns="133875" lIns="133875" spcFirstLastPara="1" rIns="133875" wrap="square" tIns="133875">
            <a:normAutofit/>
          </a:bodyPr>
          <a:lstStyle/>
          <a:p>
            <a:pPr indent="0" lvl="0" marL="0" marR="0" rtl="0" algn="l">
              <a:lnSpc>
                <a:spcPct val="115000"/>
              </a:lnSpc>
              <a:spcBef>
                <a:spcPts val="0"/>
              </a:spcBef>
              <a:spcAft>
                <a:spcPts val="0"/>
              </a:spcAft>
              <a:buClr>
                <a:srgbClr val="000000"/>
              </a:buClr>
              <a:buSzPts val="1150"/>
              <a:buFont typeface="Arial"/>
              <a:buNone/>
            </a:pPr>
            <a:r>
              <a:rPr b="1" i="0" lang="en-US" sz="1150" u="none" cap="none" strike="noStrike">
                <a:solidFill>
                  <a:srgbClr val="FF5E37"/>
                </a:solidFill>
                <a:latin typeface="Sora"/>
                <a:ea typeface="Sora"/>
                <a:cs typeface="Sora"/>
                <a:sym typeface="Sora"/>
              </a:rPr>
              <a:t>Add your answer here…</a:t>
            </a:r>
            <a:endParaRPr b="1" i="0" sz="1750" u="none" cap="none" strike="noStrike">
              <a:solidFill>
                <a:srgbClr val="001E32"/>
              </a:solidFill>
              <a:latin typeface="Sora"/>
              <a:ea typeface="Sora"/>
              <a:cs typeface="Sora"/>
              <a:sym typeface="Sora"/>
            </a:endParaRPr>
          </a:p>
          <a:p>
            <a:pPr indent="0" lvl="0" marL="0" marR="0" rtl="0" algn="l">
              <a:lnSpc>
                <a:spcPct val="115000"/>
              </a:lnSpc>
              <a:spcBef>
                <a:spcPts val="0"/>
              </a:spcBef>
              <a:spcAft>
                <a:spcPts val="1757"/>
              </a:spcAft>
              <a:buClr>
                <a:schemeClr val="dk1"/>
              </a:buClr>
              <a:buSzPts val="1100"/>
              <a:buFont typeface="Arial"/>
              <a:buNone/>
            </a:pPr>
            <a:r>
              <a:t/>
            </a:r>
            <a:endParaRPr b="1" i="0" sz="1750" u="none" cap="none" strike="noStrike">
              <a:solidFill>
                <a:srgbClr val="001E32"/>
              </a:solidFill>
              <a:latin typeface="Sora"/>
              <a:ea typeface="Sora"/>
              <a:cs typeface="Sora"/>
              <a:sym typeface="Sora"/>
            </a:endParaRPr>
          </a:p>
        </p:txBody>
      </p:sp>
      <p:sp>
        <p:nvSpPr>
          <p:cNvPr id="354" name="Google Shape;354;g3f97bd541ed_0_152"/>
          <p:cNvSpPr txBox="1"/>
          <p:nvPr/>
        </p:nvSpPr>
        <p:spPr>
          <a:xfrm>
            <a:off x="838200" y="6396335"/>
            <a:ext cx="860100" cy="4617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sz="2400">
                <a:solidFill>
                  <a:srgbClr val="FFFFFF"/>
                </a:solidFill>
                <a:latin typeface="Sora"/>
                <a:ea typeface="Sora"/>
                <a:cs typeface="Sora"/>
                <a:sym typeface="Sora"/>
              </a:rPr>
              <a:t>27</a:t>
            </a:r>
            <a:endParaRPr sz="2400">
              <a:solidFill>
                <a:srgbClr val="FFFFFF"/>
              </a:solidFill>
              <a:latin typeface="Sora"/>
              <a:ea typeface="Sora"/>
              <a:cs typeface="Sora"/>
              <a:sym typeface="Sora"/>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g3f97bd541ed_0_228"/>
          <p:cNvSpPr txBox="1"/>
          <p:nvPr/>
        </p:nvSpPr>
        <p:spPr>
          <a:xfrm>
            <a:off x="267875" y="444500"/>
            <a:ext cx="7911000" cy="531000"/>
          </a:xfrm>
          <a:prstGeom prst="rect">
            <a:avLst/>
          </a:prstGeom>
          <a:noFill/>
          <a:ln>
            <a:noFill/>
          </a:ln>
        </p:spPr>
        <p:txBody>
          <a:bodyPr anchorCtr="0" anchor="t" bIns="45700" lIns="0" spcFirstLastPara="1" rIns="91425" wrap="square" tIns="0">
            <a:spAutoFit/>
          </a:bodyPr>
          <a:lstStyle/>
          <a:p>
            <a:pPr indent="0" lvl="0" marL="0" marR="0" rtl="0" algn="l">
              <a:lnSpc>
                <a:spcPct val="90000"/>
              </a:lnSpc>
              <a:spcBef>
                <a:spcPts val="0"/>
              </a:spcBef>
              <a:spcAft>
                <a:spcPts val="0"/>
              </a:spcAft>
              <a:buClr>
                <a:srgbClr val="000000"/>
              </a:buClr>
              <a:buSzPts val="3400"/>
              <a:buFont typeface="Arial"/>
              <a:buNone/>
            </a:pPr>
            <a:r>
              <a:rPr b="1" i="0" lang="en-US" sz="3500" u="none" cap="none" strike="noStrike">
                <a:solidFill>
                  <a:srgbClr val="000000"/>
                </a:solidFill>
                <a:latin typeface="Sora"/>
                <a:ea typeface="Sora"/>
                <a:cs typeface="Sora"/>
                <a:sym typeface="Sora"/>
              </a:rPr>
              <a:t>Assignment </a:t>
            </a:r>
            <a:r>
              <a:rPr b="1" lang="en-US" sz="3500">
                <a:latin typeface="Sora"/>
                <a:ea typeface="Sora"/>
                <a:cs typeface="Sora"/>
                <a:sym typeface="Sora"/>
              </a:rPr>
              <a:t>2b</a:t>
            </a:r>
            <a:r>
              <a:rPr b="1" i="0" lang="en-US" sz="3500" u="none" cap="none" strike="noStrike">
                <a:solidFill>
                  <a:srgbClr val="000000"/>
                </a:solidFill>
                <a:latin typeface="Sora"/>
                <a:ea typeface="Sora"/>
                <a:cs typeface="Sora"/>
                <a:sym typeface="Sora"/>
              </a:rPr>
              <a:t> Template</a:t>
            </a:r>
            <a:endParaRPr b="1" i="0" sz="1700" u="none" cap="none" strike="noStrike">
              <a:solidFill>
                <a:srgbClr val="000000"/>
              </a:solidFill>
              <a:latin typeface="Sora"/>
              <a:ea typeface="Sora"/>
              <a:cs typeface="Sora"/>
              <a:sym typeface="Sora"/>
            </a:endParaRPr>
          </a:p>
        </p:txBody>
      </p:sp>
      <p:sp>
        <p:nvSpPr>
          <p:cNvPr id="361" name="Google Shape;361;g3f97bd541ed_0_228"/>
          <p:cNvSpPr txBox="1"/>
          <p:nvPr/>
        </p:nvSpPr>
        <p:spPr>
          <a:xfrm>
            <a:off x="99200" y="1190625"/>
            <a:ext cx="11587200" cy="852600"/>
          </a:xfrm>
          <a:prstGeom prst="rect">
            <a:avLst/>
          </a:prstGeom>
          <a:noFill/>
          <a:ln>
            <a:noFill/>
          </a:ln>
        </p:spPr>
        <p:txBody>
          <a:bodyPr anchorCtr="0" anchor="t" bIns="133875" lIns="133875" spcFirstLastPara="1" rIns="133875" wrap="square" tIns="133875">
            <a:normAutofit/>
          </a:bodyPr>
          <a:lstStyle/>
          <a:p>
            <a:pPr indent="0" lvl="0" marL="0" marR="0" rtl="0" algn="l">
              <a:lnSpc>
                <a:spcPct val="115000"/>
              </a:lnSpc>
              <a:spcBef>
                <a:spcPts val="0"/>
              </a:spcBef>
              <a:spcAft>
                <a:spcPts val="0"/>
              </a:spcAft>
              <a:buClr>
                <a:srgbClr val="000000"/>
              </a:buClr>
              <a:buSzPts val="1150"/>
              <a:buFont typeface="Arial"/>
              <a:buNone/>
            </a:pPr>
            <a:r>
              <a:rPr b="1" i="0" lang="en-US" sz="1150" u="none" cap="none" strike="noStrike">
                <a:solidFill>
                  <a:srgbClr val="FF5E37"/>
                </a:solidFill>
                <a:latin typeface="Sora"/>
                <a:ea typeface="Sora"/>
                <a:cs typeface="Sora"/>
                <a:sym typeface="Sora"/>
              </a:rPr>
              <a:t>REFLECTION</a:t>
            </a:r>
            <a:endParaRPr b="1" i="0" sz="1750" u="none" cap="none" strike="noStrike">
              <a:solidFill>
                <a:srgbClr val="FF5E37"/>
              </a:solidFill>
              <a:latin typeface="Sora"/>
              <a:ea typeface="Sora"/>
              <a:cs typeface="Sora"/>
              <a:sym typeface="Sora"/>
            </a:endParaRPr>
          </a:p>
          <a:p>
            <a:pPr indent="0" lvl="0" marL="0" rtl="0" algn="l">
              <a:lnSpc>
                <a:spcPct val="115000"/>
              </a:lnSpc>
              <a:spcBef>
                <a:spcPts val="0"/>
              </a:spcBef>
              <a:spcAft>
                <a:spcPts val="0"/>
              </a:spcAft>
              <a:buNone/>
            </a:pPr>
            <a:r>
              <a:rPr b="1" lang="en-US" sz="1750">
                <a:solidFill>
                  <a:schemeClr val="dk1"/>
                </a:solidFill>
                <a:latin typeface="Sora"/>
                <a:ea typeface="Sora"/>
                <a:cs typeface="Sora"/>
                <a:sym typeface="Sora"/>
              </a:rPr>
              <a:t>Prepare a short ideation plan in 1 slide using AI tools.</a:t>
            </a:r>
            <a:endParaRPr b="1" sz="1750">
              <a:solidFill>
                <a:schemeClr val="dk1"/>
              </a:solidFill>
              <a:latin typeface="Sora"/>
              <a:ea typeface="Sora"/>
              <a:cs typeface="Sora"/>
              <a:sym typeface="Sora"/>
            </a:endParaRPr>
          </a:p>
        </p:txBody>
      </p:sp>
      <p:sp>
        <p:nvSpPr>
          <p:cNvPr id="362" name="Google Shape;362;g3f97bd541ed_0_228"/>
          <p:cNvSpPr txBox="1"/>
          <p:nvPr/>
        </p:nvSpPr>
        <p:spPr>
          <a:xfrm>
            <a:off x="128000" y="1884475"/>
            <a:ext cx="11529600" cy="4466700"/>
          </a:xfrm>
          <a:prstGeom prst="rect">
            <a:avLst/>
          </a:prstGeom>
          <a:noFill/>
          <a:ln>
            <a:noFill/>
          </a:ln>
        </p:spPr>
        <p:txBody>
          <a:bodyPr anchorCtr="0" anchor="t" bIns="133875" lIns="133875" spcFirstLastPara="1" rIns="133875" wrap="square" tIns="133875">
            <a:normAutofit/>
          </a:bodyPr>
          <a:lstStyle/>
          <a:p>
            <a:pPr indent="0" lvl="0" marL="0" marR="0" rtl="0" algn="l">
              <a:lnSpc>
                <a:spcPct val="115000"/>
              </a:lnSpc>
              <a:spcBef>
                <a:spcPts val="0"/>
              </a:spcBef>
              <a:spcAft>
                <a:spcPts val="0"/>
              </a:spcAft>
              <a:buClr>
                <a:srgbClr val="000000"/>
              </a:buClr>
              <a:buSzPts val="1150"/>
              <a:buFont typeface="Arial"/>
              <a:buNone/>
            </a:pPr>
            <a:r>
              <a:rPr b="1" i="0" lang="en-US" sz="1150" u="none" cap="none" strike="noStrike">
                <a:solidFill>
                  <a:srgbClr val="FF5E37"/>
                </a:solidFill>
                <a:latin typeface="Sora"/>
                <a:ea typeface="Sora"/>
                <a:cs typeface="Sora"/>
                <a:sym typeface="Sora"/>
              </a:rPr>
              <a:t>Add your answer here…</a:t>
            </a:r>
            <a:endParaRPr b="1" i="0" sz="1750" u="none" cap="none" strike="noStrike">
              <a:solidFill>
                <a:srgbClr val="001E32"/>
              </a:solidFill>
              <a:latin typeface="Sora"/>
              <a:ea typeface="Sora"/>
              <a:cs typeface="Sora"/>
              <a:sym typeface="Sora"/>
            </a:endParaRPr>
          </a:p>
          <a:p>
            <a:pPr indent="0" lvl="0" marL="0" marR="0" rtl="0" algn="l">
              <a:lnSpc>
                <a:spcPct val="115000"/>
              </a:lnSpc>
              <a:spcBef>
                <a:spcPts val="0"/>
              </a:spcBef>
              <a:spcAft>
                <a:spcPts val="1757"/>
              </a:spcAft>
              <a:buClr>
                <a:schemeClr val="dk1"/>
              </a:buClr>
              <a:buSzPts val="1100"/>
              <a:buFont typeface="Arial"/>
              <a:buNone/>
            </a:pPr>
            <a:r>
              <a:t/>
            </a:r>
            <a:endParaRPr b="1" i="0" sz="1750" u="none" cap="none" strike="noStrike">
              <a:solidFill>
                <a:srgbClr val="001E32"/>
              </a:solidFill>
              <a:latin typeface="Sora"/>
              <a:ea typeface="Sora"/>
              <a:cs typeface="Sora"/>
              <a:sym typeface="Sora"/>
            </a:endParaRPr>
          </a:p>
        </p:txBody>
      </p:sp>
      <p:sp>
        <p:nvSpPr>
          <p:cNvPr id="363" name="Google Shape;363;g3f97bd541ed_0_228"/>
          <p:cNvSpPr txBox="1"/>
          <p:nvPr/>
        </p:nvSpPr>
        <p:spPr>
          <a:xfrm>
            <a:off x="838200" y="6396335"/>
            <a:ext cx="860100" cy="4617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sz="2400">
                <a:solidFill>
                  <a:srgbClr val="FFFFFF"/>
                </a:solidFill>
                <a:latin typeface="Sora"/>
                <a:ea typeface="Sora"/>
                <a:cs typeface="Sora"/>
                <a:sym typeface="Sora"/>
              </a:rPr>
              <a:t>28</a:t>
            </a:r>
            <a:endParaRPr sz="2400">
              <a:solidFill>
                <a:srgbClr val="FFFFFF"/>
              </a:solidFill>
              <a:latin typeface="Sora"/>
              <a:ea typeface="Sora"/>
              <a:cs typeface="Sora"/>
              <a:sym typeface="Sora"/>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chemeClr val="lt1"/>
        </a:solidFill>
      </p:bgPr>
    </p:bg>
    <p:spTree>
      <p:nvGrpSpPr>
        <p:cNvPr id="368" name="Shape 368"/>
        <p:cNvGrpSpPr/>
        <p:nvPr/>
      </p:nvGrpSpPr>
      <p:grpSpPr>
        <a:xfrm>
          <a:off x="0" y="0"/>
          <a:ext cx="0" cy="0"/>
          <a:chOff x="0" y="0"/>
          <a:chExt cx="0" cy="0"/>
        </a:xfrm>
      </p:grpSpPr>
      <p:sp>
        <p:nvSpPr>
          <p:cNvPr id="369" name="Google Shape;369;p5"/>
          <p:cNvSpPr/>
          <p:nvPr/>
        </p:nvSpPr>
        <p:spPr>
          <a:xfrm>
            <a:off x="621700" y="215900"/>
            <a:ext cx="4835100" cy="2628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6B45"/>
              </a:buClr>
              <a:buSzPts val="1035"/>
              <a:buFont typeface="Arial"/>
              <a:buNone/>
            </a:pPr>
            <a:r>
              <a:rPr b="1" lang="en-US" sz="1035">
                <a:solidFill>
                  <a:srgbClr val="FF6B45"/>
                </a:solidFill>
              </a:rPr>
              <a:t>CASE STUDY </a:t>
            </a:r>
            <a:endParaRPr b="0" i="0" sz="1035" u="none" cap="none" strike="noStrike">
              <a:solidFill>
                <a:srgbClr val="FF6B45"/>
              </a:solidFill>
              <a:latin typeface="Arial"/>
              <a:ea typeface="Arial"/>
              <a:cs typeface="Arial"/>
              <a:sym typeface="Arial"/>
            </a:endParaRPr>
          </a:p>
        </p:txBody>
      </p:sp>
      <p:sp>
        <p:nvSpPr>
          <p:cNvPr id="370" name="Google Shape;370;p5"/>
          <p:cNvSpPr txBox="1"/>
          <p:nvPr/>
        </p:nvSpPr>
        <p:spPr>
          <a:xfrm>
            <a:off x="516596" y="522500"/>
            <a:ext cx="9336000" cy="721500"/>
          </a:xfrm>
          <a:prstGeom prst="rect">
            <a:avLst/>
          </a:prstGeom>
          <a:noFill/>
          <a:ln>
            <a:noFill/>
          </a:ln>
        </p:spPr>
        <p:txBody>
          <a:bodyPr anchorCtr="0" anchor="t" bIns="52525" lIns="0" spcFirstLastPara="1" rIns="105100" wrap="square" tIns="0">
            <a:spAutoFit/>
          </a:bodyPr>
          <a:lstStyle/>
          <a:p>
            <a:pPr indent="0" lvl="0" marL="0" marR="0" rtl="0" algn="l">
              <a:lnSpc>
                <a:spcPct val="115000"/>
              </a:lnSpc>
              <a:spcBef>
                <a:spcPts val="2069"/>
              </a:spcBef>
              <a:spcAft>
                <a:spcPts val="460"/>
              </a:spcAft>
              <a:buClr>
                <a:schemeClr val="dk1"/>
              </a:buClr>
              <a:buSzPts val="1264"/>
              <a:buFont typeface="Arial"/>
              <a:buNone/>
            </a:pPr>
            <a:r>
              <a:rPr b="1" lang="en-US" sz="4343">
                <a:solidFill>
                  <a:schemeClr val="dk1"/>
                </a:solidFill>
              </a:rPr>
              <a:t>JUMP PUMP</a:t>
            </a:r>
            <a:endParaRPr b="1" i="0" sz="6297" u="none" cap="none" strike="noStrike">
              <a:solidFill>
                <a:schemeClr val="dk1"/>
              </a:solidFill>
              <a:latin typeface="Arial"/>
              <a:ea typeface="Arial"/>
              <a:cs typeface="Arial"/>
              <a:sym typeface="Arial"/>
            </a:endParaRPr>
          </a:p>
        </p:txBody>
      </p:sp>
      <p:sp>
        <p:nvSpPr>
          <p:cNvPr id="371" name="Google Shape;371;p5"/>
          <p:cNvSpPr txBox="1"/>
          <p:nvPr/>
        </p:nvSpPr>
        <p:spPr>
          <a:xfrm>
            <a:off x="476875" y="1190625"/>
            <a:ext cx="2286900" cy="435000"/>
          </a:xfrm>
          <a:prstGeom prst="rect">
            <a:avLst/>
          </a:prstGeom>
          <a:noFill/>
          <a:ln>
            <a:noFill/>
          </a:ln>
        </p:spPr>
        <p:txBody>
          <a:bodyPr anchorCtr="0" anchor="t" bIns="105100" lIns="105100" spcFirstLastPara="1" rIns="105100" wrap="square" tIns="105100">
            <a:noAutofit/>
          </a:bodyPr>
          <a:lstStyle/>
          <a:p>
            <a:pPr indent="0" lvl="0" marL="0" rtl="0" algn="l">
              <a:spcBef>
                <a:spcPts val="0"/>
              </a:spcBef>
              <a:spcAft>
                <a:spcPts val="0"/>
              </a:spcAft>
              <a:buNone/>
            </a:pPr>
            <a:r>
              <a:rPr b="1" lang="en-US" sz="1409">
                <a:solidFill>
                  <a:srgbClr val="888888"/>
                </a:solidFill>
              </a:rPr>
              <a:t>VIDEO:</a:t>
            </a:r>
            <a:endParaRPr b="1" sz="1409">
              <a:solidFill>
                <a:srgbClr val="888888"/>
              </a:solidFill>
            </a:endParaRPr>
          </a:p>
        </p:txBody>
      </p:sp>
      <p:sp>
        <p:nvSpPr>
          <p:cNvPr id="372" name="Google Shape;372;p5"/>
          <p:cNvSpPr txBox="1"/>
          <p:nvPr/>
        </p:nvSpPr>
        <p:spPr>
          <a:xfrm>
            <a:off x="476875" y="1565263"/>
            <a:ext cx="6049200" cy="435000"/>
          </a:xfrm>
          <a:prstGeom prst="rect">
            <a:avLst/>
          </a:prstGeom>
          <a:noFill/>
          <a:ln>
            <a:noFill/>
          </a:ln>
        </p:spPr>
        <p:txBody>
          <a:bodyPr anchorCtr="0" anchor="t" bIns="105100" lIns="105100" spcFirstLastPara="1" rIns="105100" wrap="square" tIns="105100">
            <a:noAutofit/>
          </a:bodyPr>
          <a:lstStyle/>
          <a:p>
            <a:pPr indent="0" lvl="0" marL="0" rtl="0" algn="l">
              <a:spcBef>
                <a:spcPts val="0"/>
              </a:spcBef>
              <a:spcAft>
                <a:spcPts val="0"/>
              </a:spcAft>
              <a:buNone/>
            </a:pPr>
            <a:r>
              <a:rPr lang="en-US" sz="1809" u="sng">
                <a:solidFill>
                  <a:schemeClr val="hlink"/>
                </a:solidFill>
                <a:hlinkClick r:id="rId3"/>
              </a:rPr>
              <a:t>https://www.youtube.com/watch?v=Yv6OQ3veu48</a:t>
            </a:r>
            <a:endParaRPr sz="1809">
              <a:solidFill>
                <a:schemeClr val="accent1"/>
              </a:solidFill>
            </a:endParaRPr>
          </a:p>
        </p:txBody>
      </p:sp>
      <p:sp>
        <p:nvSpPr>
          <p:cNvPr id="373" name="Google Shape;373;p5"/>
          <p:cNvSpPr txBox="1"/>
          <p:nvPr/>
        </p:nvSpPr>
        <p:spPr>
          <a:xfrm>
            <a:off x="476875" y="2266000"/>
            <a:ext cx="11352900" cy="31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b="1" lang="en-US" sz="1700">
                <a:solidFill>
                  <a:schemeClr val="dk1"/>
                </a:solidFill>
              </a:rPr>
              <a:t>Problem:</a:t>
            </a:r>
            <a:r>
              <a:rPr lang="en-US" sz="1700">
                <a:solidFill>
                  <a:schemeClr val="dk1"/>
                </a:solidFill>
              </a:rPr>
              <a:t> Children in rural schools often do not wash their hands because traditional hand pumps are heavy and difficult to operate. Poor hand hygiene increases the spread of diseases such as diarrhea.</a:t>
            </a:r>
            <a:endParaRPr sz="17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US" sz="1700">
                <a:solidFill>
                  <a:schemeClr val="dk1"/>
                </a:solidFill>
              </a:rPr>
              <a:t>Methodology:</a:t>
            </a:r>
            <a:r>
              <a:rPr lang="en-US" sz="1700">
                <a:solidFill>
                  <a:schemeClr val="dk1"/>
                </a:solidFill>
              </a:rPr>
              <a:t> Designers observed that children enjoy jumping and playing. They redesigned the traditional hand pump into a foot-operated </a:t>
            </a:r>
            <a:r>
              <a:rPr b="1" lang="en-US" sz="1700">
                <a:solidFill>
                  <a:schemeClr val="dk1"/>
                </a:solidFill>
              </a:rPr>
              <a:t>Jump Pump</a:t>
            </a:r>
            <a:r>
              <a:rPr lang="en-US" sz="1700">
                <a:solidFill>
                  <a:schemeClr val="dk1"/>
                </a:solidFill>
              </a:rPr>
              <a:t> that uses children's jumping motion to draw water.</a:t>
            </a:r>
            <a:endParaRPr sz="17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US" sz="1700">
                <a:solidFill>
                  <a:schemeClr val="dk1"/>
                </a:solidFill>
              </a:rPr>
              <a:t>Solution:</a:t>
            </a:r>
            <a:r>
              <a:rPr lang="en-US" sz="1700">
                <a:solidFill>
                  <a:schemeClr val="dk1"/>
                </a:solidFill>
              </a:rPr>
              <a:t> The Jump Pump makes hand-washing fun, easy, and accessible for children. It encourages regular hand-washing before meals without requiring excessive physical effort.</a:t>
            </a:r>
            <a:endParaRPr sz="1700">
              <a:solidFill>
                <a:schemeClr val="dk1"/>
              </a:solidFill>
            </a:endParaRPr>
          </a:p>
          <a:p>
            <a:pPr indent="0" lvl="0" marL="0" rtl="0" algn="l">
              <a:lnSpc>
                <a:spcPct val="115000"/>
              </a:lnSpc>
              <a:spcBef>
                <a:spcPts val="1200"/>
              </a:spcBef>
              <a:spcAft>
                <a:spcPts val="1200"/>
              </a:spcAft>
              <a:buNone/>
            </a:pPr>
            <a:r>
              <a:rPr b="1" lang="en-US" sz="1700">
                <a:solidFill>
                  <a:schemeClr val="dk1"/>
                </a:solidFill>
              </a:rPr>
              <a:t>Output:</a:t>
            </a:r>
            <a:r>
              <a:rPr lang="en-US" sz="1700">
                <a:solidFill>
                  <a:schemeClr val="dk1"/>
                </a:solidFill>
              </a:rPr>
              <a:t> More children wash their hands with soap, improving hygiene and reducing the risk of waterborne diseases. The innovation demonstrates how human-centered design can transform everyday challenges into engaging solutions.</a:t>
            </a:r>
            <a:endParaRPr b="1" sz="1700">
              <a:solidFill>
                <a:schemeClr val="dk1"/>
              </a:solidFill>
            </a:endParaRPr>
          </a:p>
        </p:txBody>
      </p:sp>
      <p:sp>
        <p:nvSpPr>
          <p:cNvPr id="374" name="Google Shape;374;p5"/>
          <p:cNvSpPr txBox="1"/>
          <p:nvPr/>
        </p:nvSpPr>
        <p:spPr>
          <a:xfrm>
            <a:off x="838200" y="6396335"/>
            <a:ext cx="860100" cy="4617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sz="2400">
                <a:solidFill>
                  <a:srgbClr val="FFFFFF"/>
                </a:solidFill>
                <a:latin typeface="Open Sans"/>
                <a:ea typeface="Open Sans"/>
                <a:cs typeface="Open Sans"/>
                <a:sym typeface="Open Sans"/>
              </a:rPr>
              <a:t>7</a:t>
            </a:r>
            <a:endParaRPr sz="2400">
              <a:solidFill>
                <a:srgbClr val="FFFFFF"/>
              </a:solidFill>
              <a:latin typeface="Open Sans"/>
              <a:ea typeface="Open Sans"/>
              <a:cs typeface="Open Sans"/>
              <a:sym typeface="Open Sans"/>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pic>
        <p:nvPicPr>
          <p:cNvPr id="380" name="Google Shape;380;g3f60c2c1f30_0_179" title="Jump Pump">
            <a:hlinkClick r:id="rId3"/>
          </p:cNvPr>
          <p:cNvPicPr preferRelativeResize="0"/>
          <p:nvPr/>
        </p:nvPicPr>
        <p:blipFill>
          <a:blip r:embed="rId4">
            <a:alphaModFix/>
          </a:blip>
          <a:stretch>
            <a:fillRect/>
          </a:stretch>
        </p:blipFill>
        <p:spPr>
          <a:xfrm>
            <a:off x="0" y="0"/>
            <a:ext cx="12192000" cy="6858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0"/>
                                        </p:tgtEl>
                                        <p:attrNameLst>
                                          <p:attrName>style.visibility</p:attrName>
                                        </p:attrNameLst>
                                      </p:cBhvr>
                                      <p:to>
                                        <p:strVal val="visible"/>
                                      </p:to>
                                    </p:set>
                                    <p:animEffect filter="fade" transition="in">
                                      <p:cBhvr>
                                        <p:cTn dur="1000"/>
                                        <p:tgtEl>
                                          <p:spTgt spid="3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rgbClr val="F7F8F5"/>
        </a:solidFill>
      </p:bgPr>
    </p:bg>
    <p:spTree>
      <p:nvGrpSpPr>
        <p:cNvPr id="104" name="Shape 104"/>
        <p:cNvGrpSpPr/>
        <p:nvPr/>
      </p:nvGrpSpPr>
      <p:grpSpPr>
        <a:xfrm>
          <a:off x="0" y="0"/>
          <a:ext cx="0" cy="0"/>
          <a:chOff x="0" y="0"/>
          <a:chExt cx="0" cy="0"/>
        </a:xfrm>
      </p:grpSpPr>
      <p:sp>
        <p:nvSpPr>
          <p:cNvPr id="105" name="Google Shape;105;g3f97f41556b_0_0"/>
          <p:cNvSpPr/>
          <p:nvPr/>
        </p:nvSpPr>
        <p:spPr>
          <a:xfrm>
            <a:off x="621700" y="215900"/>
            <a:ext cx="4835100" cy="2628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6B45"/>
              </a:buClr>
              <a:buSzPts val="1035"/>
              <a:buFont typeface="Arial"/>
              <a:buNone/>
            </a:pPr>
            <a:r>
              <a:rPr b="1" lang="en-US" sz="1035">
                <a:solidFill>
                  <a:srgbClr val="FF6B45"/>
                </a:solidFill>
                <a:latin typeface="Sora"/>
                <a:ea typeface="Sora"/>
                <a:cs typeface="Sora"/>
                <a:sym typeface="Sora"/>
              </a:rPr>
              <a:t>CASE STUDY </a:t>
            </a:r>
            <a:endParaRPr i="0" sz="1035" u="none" cap="none" strike="noStrike">
              <a:solidFill>
                <a:schemeClr val="dk1"/>
              </a:solidFill>
              <a:latin typeface="Sora"/>
              <a:ea typeface="Sora"/>
              <a:cs typeface="Sora"/>
              <a:sym typeface="Sora"/>
            </a:endParaRPr>
          </a:p>
        </p:txBody>
      </p:sp>
      <p:sp>
        <p:nvSpPr>
          <p:cNvPr id="106" name="Google Shape;106;g3f97f41556b_0_0"/>
          <p:cNvSpPr txBox="1"/>
          <p:nvPr/>
        </p:nvSpPr>
        <p:spPr>
          <a:xfrm>
            <a:off x="516601" y="522500"/>
            <a:ext cx="11324700" cy="714900"/>
          </a:xfrm>
          <a:prstGeom prst="rect">
            <a:avLst/>
          </a:prstGeom>
          <a:noFill/>
          <a:ln>
            <a:noFill/>
          </a:ln>
        </p:spPr>
        <p:txBody>
          <a:bodyPr anchorCtr="0" anchor="t" bIns="52525" lIns="0" spcFirstLastPara="1" rIns="105100" wrap="square" tIns="0">
            <a:spAutoFit/>
          </a:bodyPr>
          <a:lstStyle/>
          <a:p>
            <a:pPr indent="0" lvl="0" marL="0" marR="0" rtl="0" algn="l">
              <a:lnSpc>
                <a:spcPct val="115000"/>
              </a:lnSpc>
              <a:spcBef>
                <a:spcPts val="2069"/>
              </a:spcBef>
              <a:spcAft>
                <a:spcPts val="460"/>
              </a:spcAft>
              <a:buClr>
                <a:schemeClr val="dk1"/>
              </a:buClr>
              <a:buSzPts val="1264"/>
              <a:buFont typeface="Arial"/>
              <a:buNone/>
            </a:pPr>
            <a:r>
              <a:rPr b="1" lang="en-US" sz="4300">
                <a:solidFill>
                  <a:schemeClr val="dk1"/>
                </a:solidFill>
                <a:latin typeface="Sora"/>
                <a:ea typeface="Sora"/>
                <a:cs typeface="Sora"/>
                <a:sym typeface="Sora"/>
              </a:rPr>
              <a:t>Case Study: Paperfuge</a:t>
            </a:r>
            <a:endParaRPr b="1" i="0" sz="4300" u="none" cap="none" strike="noStrike">
              <a:solidFill>
                <a:schemeClr val="dk1"/>
              </a:solidFill>
              <a:latin typeface="Sora"/>
              <a:ea typeface="Sora"/>
              <a:cs typeface="Sora"/>
              <a:sym typeface="Sora"/>
            </a:endParaRPr>
          </a:p>
        </p:txBody>
      </p:sp>
      <p:sp>
        <p:nvSpPr>
          <p:cNvPr id="107" name="Google Shape;107;g3f97f41556b_0_0"/>
          <p:cNvSpPr txBox="1"/>
          <p:nvPr/>
        </p:nvSpPr>
        <p:spPr>
          <a:xfrm>
            <a:off x="476875" y="1565275"/>
            <a:ext cx="6528300" cy="435000"/>
          </a:xfrm>
          <a:prstGeom prst="rect">
            <a:avLst/>
          </a:prstGeom>
          <a:noFill/>
          <a:ln>
            <a:noFill/>
          </a:ln>
        </p:spPr>
        <p:txBody>
          <a:bodyPr anchorCtr="0" anchor="t" bIns="105100" lIns="105100" spcFirstLastPara="1" rIns="105100" wrap="square" tIns="105100">
            <a:noAutofit/>
          </a:bodyPr>
          <a:lstStyle/>
          <a:p>
            <a:pPr indent="0" lvl="0" marL="0" rtl="0" algn="l">
              <a:spcBef>
                <a:spcPts val="0"/>
              </a:spcBef>
              <a:spcAft>
                <a:spcPts val="0"/>
              </a:spcAft>
              <a:buNone/>
            </a:pPr>
            <a:r>
              <a:rPr lang="en-US" sz="1809" u="sng">
                <a:solidFill>
                  <a:schemeClr val="hlink"/>
                </a:solidFill>
                <a:latin typeface="Sora"/>
                <a:ea typeface="Sora"/>
                <a:cs typeface="Sora"/>
                <a:sym typeface="Sora"/>
                <a:hlinkClick r:id="rId3"/>
              </a:rPr>
              <a:t>https://youtu.be/pPePaKnYh2I?si=NnlvnA9xG52y7-8f</a:t>
            </a:r>
            <a:endParaRPr sz="1809">
              <a:latin typeface="Sora"/>
              <a:ea typeface="Sora"/>
              <a:cs typeface="Sora"/>
              <a:sym typeface="Sora"/>
            </a:endParaRPr>
          </a:p>
        </p:txBody>
      </p:sp>
      <p:sp>
        <p:nvSpPr>
          <p:cNvPr id="108" name="Google Shape;108;g3f97f41556b_0_0"/>
          <p:cNvSpPr txBox="1"/>
          <p:nvPr/>
        </p:nvSpPr>
        <p:spPr>
          <a:xfrm>
            <a:off x="444175" y="2373275"/>
            <a:ext cx="10980900" cy="3275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b="1" lang="en-US" sz="1700">
                <a:solidFill>
                  <a:schemeClr val="dk1"/>
                </a:solidFill>
                <a:latin typeface="Sora"/>
                <a:ea typeface="Sora"/>
                <a:cs typeface="Sora"/>
                <a:sym typeface="Sora"/>
              </a:rPr>
              <a:t>Problem:</a:t>
            </a:r>
            <a:r>
              <a:rPr lang="en-US" sz="1700">
                <a:solidFill>
                  <a:schemeClr val="dk1"/>
                </a:solidFill>
                <a:latin typeface="Sora"/>
                <a:ea typeface="Sora"/>
                <a:cs typeface="Sora"/>
                <a:sym typeface="Sora"/>
              </a:rPr>
              <a:t> Conventional laboratory centrifuges are expensive, bulky, and require electricity, making disease diagnosis difficult in remote and low-resource settings.</a:t>
            </a:r>
            <a:endParaRPr sz="1700">
              <a:solidFill>
                <a:schemeClr val="dk1"/>
              </a:solidFill>
              <a:latin typeface="Sora"/>
              <a:ea typeface="Sora"/>
              <a:cs typeface="Sora"/>
              <a:sym typeface="Sora"/>
            </a:endParaRPr>
          </a:p>
          <a:p>
            <a:pPr indent="0" lvl="0" marL="0" rtl="0" algn="l">
              <a:lnSpc>
                <a:spcPct val="115000"/>
              </a:lnSpc>
              <a:spcBef>
                <a:spcPts val="1200"/>
              </a:spcBef>
              <a:spcAft>
                <a:spcPts val="0"/>
              </a:spcAft>
              <a:buNone/>
            </a:pPr>
            <a:r>
              <a:rPr b="1" lang="en-US" sz="1700">
                <a:solidFill>
                  <a:schemeClr val="dk1"/>
                </a:solidFill>
                <a:latin typeface="Sora"/>
                <a:ea typeface="Sora"/>
                <a:cs typeface="Sora"/>
                <a:sym typeface="Sora"/>
              </a:rPr>
              <a:t>Methodology:</a:t>
            </a:r>
            <a:r>
              <a:rPr lang="en-US" sz="1700">
                <a:solidFill>
                  <a:schemeClr val="dk1"/>
                </a:solidFill>
                <a:latin typeface="Sora"/>
                <a:ea typeface="Sora"/>
                <a:cs typeface="Sora"/>
                <a:sym typeface="Sora"/>
              </a:rPr>
              <a:t> Researchers at Stanford studied an ancient whirligig toy and applied its spinning mechanism to create a lightweight, hand-powered paper centrifuge costing about $0.20.</a:t>
            </a:r>
            <a:endParaRPr sz="1700">
              <a:solidFill>
                <a:schemeClr val="dk1"/>
              </a:solidFill>
              <a:latin typeface="Sora"/>
              <a:ea typeface="Sora"/>
              <a:cs typeface="Sora"/>
              <a:sym typeface="Sora"/>
            </a:endParaRPr>
          </a:p>
          <a:p>
            <a:pPr indent="0" lvl="0" marL="0" rtl="0" algn="l">
              <a:lnSpc>
                <a:spcPct val="115000"/>
              </a:lnSpc>
              <a:spcBef>
                <a:spcPts val="1200"/>
              </a:spcBef>
              <a:spcAft>
                <a:spcPts val="0"/>
              </a:spcAft>
              <a:buNone/>
            </a:pPr>
            <a:r>
              <a:rPr b="1" lang="en-US" sz="1700">
                <a:solidFill>
                  <a:schemeClr val="dk1"/>
                </a:solidFill>
                <a:latin typeface="Sora"/>
                <a:ea typeface="Sora"/>
                <a:cs typeface="Sora"/>
                <a:sym typeface="Sora"/>
              </a:rPr>
              <a:t>Solution:</a:t>
            </a:r>
            <a:r>
              <a:rPr lang="en-US" sz="1700">
                <a:solidFill>
                  <a:schemeClr val="dk1"/>
                </a:solidFill>
                <a:latin typeface="Sora"/>
                <a:ea typeface="Sora"/>
                <a:cs typeface="Sora"/>
                <a:sym typeface="Sora"/>
              </a:rPr>
              <a:t> The Paperfuge rapidly separates blood components without electricity, enabling field diagnosis of diseases such as malaria and anemia. It is portable, inexpensive, and easy to use.</a:t>
            </a:r>
            <a:endParaRPr sz="1700">
              <a:solidFill>
                <a:schemeClr val="dk1"/>
              </a:solidFill>
              <a:latin typeface="Sora"/>
              <a:ea typeface="Sora"/>
              <a:cs typeface="Sora"/>
              <a:sym typeface="Sora"/>
            </a:endParaRPr>
          </a:p>
          <a:p>
            <a:pPr indent="0" lvl="0" marL="0" rtl="0" algn="l">
              <a:lnSpc>
                <a:spcPct val="115000"/>
              </a:lnSpc>
              <a:spcBef>
                <a:spcPts val="1200"/>
              </a:spcBef>
              <a:spcAft>
                <a:spcPts val="1200"/>
              </a:spcAft>
              <a:buNone/>
            </a:pPr>
            <a:r>
              <a:rPr b="1" lang="en-US" sz="1700">
                <a:solidFill>
                  <a:schemeClr val="dk1"/>
                </a:solidFill>
                <a:latin typeface="Sora"/>
                <a:ea typeface="Sora"/>
                <a:cs typeface="Sora"/>
                <a:sym typeface="Sora"/>
              </a:rPr>
              <a:t>Output:</a:t>
            </a:r>
            <a:r>
              <a:rPr lang="en-US" sz="1700">
                <a:solidFill>
                  <a:schemeClr val="dk1"/>
                </a:solidFill>
                <a:latin typeface="Sora"/>
                <a:ea typeface="Sora"/>
                <a:cs typeface="Sora"/>
                <a:sym typeface="Sora"/>
              </a:rPr>
              <a:t> The innovation performs similarly to laboratory centrifuges for many diagnostic tasks while dramatically reducing cost and increasing healthcare accessibility in underserved regions. It has become a leading example of </a:t>
            </a:r>
            <a:r>
              <a:rPr b="1" lang="en-US" sz="1700">
                <a:solidFill>
                  <a:schemeClr val="dk1"/>
                </a:solidFill>
                <a:latin typeface="Sora"/>
                <a:ea typeface="Sora"/>
                <a:cs typeface="Sora"/>
                <a:sym typeface="Sora"/>
              </a:rPr>
              <a:t>frugal innovation</a:t>
            </a:r>
            <a:r>
              <a:rPr lang="en-US" sz="1700">
                <a:solidFill>
                  <a:schemeClr val="dk1"/>
                </a:solidFill>
                <a:latin typeface="Sora"/>
                <a:ea typeface="Sora"/>
                <a:cs typeface="Sora"/>
                <a:sym typeface="Sora"/>
              </a:rPr>
              <a:t> and </a:t>
            </a:r>
            <a:r>
              <a:rPr b="1" lang="en-US" sz="1700">
                <a:solidFill>
                  <a:schemeClr val="dk1"/>
                </a:solidFill>
                <a:latin typeface="Sora"/>
                <a:ea typeface="Sora"/>
                <a:cs typeface="Sora"/>
                <a:sym typeface="Sora"/>
              </a:rPr>
              <a:t>human-centered design</a:t>
            </a:r>
            <a:r>
              <a:rPr lang="en-US" sz="1700">
                <a:solidFill>
                  <a:schemeClr val="dk1"/>
                </a:solidFill>
                <a:latin typeface="Sora"/>
                <a:ea typeface="Sora"/>
                <a:cs typeface="Sora"/>
                <a:sym typeface="Sora"/>
              </a:rPr>
              <a:t>.</a:t>
            </a:r>
            <a:endParaRPr b="1" sz="1700">
              <a:solidFill>
                <a:schemeClr val="dk1"/>
              </a:solidFill>
              <a:latin typeface="Sora"/>
              <a:ea typeface="Sora"/>
              <a:cs typeface="Sora"/>
              <a:sym typeface="Sora"/>
            </a:endParaRPr>
          </a:p>
        </p:txBody>
      </p:sp>
      <p:sp>
        <p:nvSpPr>
          <p:cNvPr id="109" name="Google Shape;109;g3f97f41556b_0_0"/>
          <p:cNvSpPr txBox="1"/>
          <p:nvPr/>
        </p:nvSpPr>
        <p:spPr>
          <a:xfrm>
            <a:off x="838200" y="6396335"/>
            <a:ext cx="860100" cy="4617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sz="2400">
                <a:solidFill>
                  <a:srgbClr val="FFFFFF"/>
                </a:solidFill>
                <a:latin typeface="Open Sans"/>
                <a:ea typeface="Open Sans"/>
                <a:cs typeface="Open Sans"/>
                <a:sym typeface="Open Sans"/>
              </a:rPr>
              <a:t>2</a:t>
            </a:r>
            <a:endParaRPr sz="2400">
              <a:solidFill>
                <a:srgbClr val="FFFFFF"/>
              </a:solidFill>
              <a:latin typeface="Open Sans"/>
              <a:ea typeface="Open Sans"/>
              <a:cs typeface="Open Sans"/>
              <a:sym typeface="Open Sans"/>
            </a:endParaRPr>
          </a:p>
        </p:txBody>
      </p:sp>
      <p:sp>
        <p:nvSpPr>
          <p:cNvPr id="110" name="Google Shape;110;g3f97f41556b_0_0"/>
          <p:cNvSpPr txBox="1"/>
          <p:nvPr/>
        </p:nvSpPr>
        <p:spPr>
          <a:xfrm>
            <a:off x="476875" y="1190625"/>
            <a:ext cx="2286900" cy="435000"/>
          </a:xfrm>
          <a:prstGeom prst="rect">
            <a:avLst/>
          </a:prstGeom>
          <a:noFill/>
          <a:ln>
            <a:noFill/>
          </a:ln>
        </p:spPr>
        <p:txBody>
          <a:bodyPr anchorCtr="0" anchor="t" bIns="105100" lIns="105100" spcFirstLastPara="1" rIns="105100" wrap="square" tIns="105100">
            <a:noAutofit/>
          </a:bodyPr>
          <a:lstStyle/>
          <a:p>
            <a:pPr indent="0" lvl="0" marL="0" rtl="0" algn="l">
              <a:spcBef>
                <a:spcPts val="0"/>
              </a:spcBef>
              <a:spcAft>
                <a:spcPts val="0"/>
              </a:spcAft>
              <a:buNone/>
            </a:pPr>
            <a:r>
              <a:rPr b="1" lang="en-US" sz="1409">
                <a:solidFill>
                  <a:srgbClr val="888888"/>
                </a:solidFill>
                <a:latin typeface="Sora"/>
                <a:ea typeface="Sora"/>
                <a:cs typeface="Sora"/>
                <a:sym typeface="Sora"/>
              </a:rPr>
              <a:t>VIDEO:</a:t>
            </a:r>
            <a:endParaRPr b="1" sz="1409">
              <a:solidFill>
                <a:srgbClr val="888888"/>
              </a:solidFill>
              <a:latin typeface="Sora"/>
              <a:ea typeface="Sora"/>
              <a:cs typeface="Sora"/>
              <a:sym typeface="Sora"/>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pic>
        <p:nvPicPr>
          <p:cNvPr descr="Inspired by a whirligig toy, Stanford bioengineers have developed an ultra-low-cost, human-powered blood centrifuge. With rotational speeds of up to 125,000 revolutions per minute, the device separates blood plasma from red cells in 1.5 minutes, no electricity required. A centrifuge is critical for detecting diseases such as malaria, African sleeping sickness, HIV and tuberculosis. This low-cost version will enable precise diagnosis and treatment in the poor, off-the-grid regions where these diseases are most prevalent. For more info: http://stanford.io/2j2MDjM&#10;&#10;&quot;Hand-powered ultralow-cost paper centrifuge&quot;, Nature Biomedical Engineering, M. Saad Bhamla, Brandon Benson*, Chew Chai*, Georgios Katsikis, Aanchal Johri, Manu Prakash, *equal contributor. &#10;http://dx.doi.org/10.1038/s41551-016-0009&#10;Correspondence: (manup@stanford.edu)" id="116" name="Google Shape;116;g3f60c2c1f30_0_0" title="Stanford bioengineers develop a 20-cent, hand-powered centrifuge">
            <a:hlinkClick r:id="rId3"/>
          </p:cNvPr>
          <p:cNvPicPr preferRelativeResize="0"/>
          <p:nvPr/>
        </p:nvPicPr>
        <p:blipFill>
          <a:blip r:embed="rId4">
            <a:alphaModFix/>
          </a:blip>
          <a:stretch>
            <a:fillRect/>
          </a:stretch>
        </p:blipFill>
        <p:spPr>
          <a:xfrm>
            <a:off x="0" y="0"/>
            <a:ext cx="12191675" cy="6858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6"/>
                                        </p:tgtEl>
                                        <p:attrNameLst>
                                          <p:attrName>style.visibility</p:attrName>
                                        </p:attrNameLst>
                                      </p:cBhvr>
                                      <p:to>
                                        <p:strVal val="visible"/>
                                      </p:to>
                                    </p:set>
                                    <p:animEffect filter="fade" transition="in">
                                      <p:cBhvr>
                                        <p:cTn dur="1000"/>
                                        <p:tgtEl>
                                          <p:spTgt spid="1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20" name="Shape 120"/>
        <p:cNvGrpSpPr/>
        <p:nvPr/>
      </p:nvGrpSpPr>
      <p:grpSpPr>
        <a:xfrm>
          <a:off x="0" y="0"/>
          <a:ext cx="0" cy="0"/>
          <a:chOff x="0" y="0"/>
          <a:chExt cx="0" cy="0"/>
        </a:xfrm>
      </p:grpSpPr>
      <p:sp>
        <p:nvSpPr>
          <p:cNvPr id="121" name="Google Shape;121;g3f13de36e37_0_0"/>
          <p:cNvSpPr txBox="1"/>
          <p:nvPr/>
        </p:nvSpPr>
        <p:spPr>
          <a:xfrm>
            <a:off x="502925" y="444500"/>
            <a:ext cx="10541400" cy="646500"/>
          </a:xfrm>
          <a:prstGeom prst="rect">
            <a:avLst/>
          </a:prstGeom>
          <a:noFill/>
          <a:ln>
            <a:noFill/>
          </a:ln>
        </p:spPr>
        <p:txBody>
          <a:bodyPr anchorCtr="0" anchor="t" bIns="45700" lIns="0" spcFirstLastPara="1" rIns="91425" wrap="square" tIns="0">
            <a:spAutoFit/>
          </a:bodyPr>
          <a:lstStyle/>
          <a:p>
            <a:pPr indent="0" lvl="0" marL="0" marR="0" rtl="0" algn="l">
              <a:lnSpc>
                <a:spcPct val="115000"/>
              </a:lnSpc>
              <a:spcBef>
                <a:spcPts val="1800"/>
              </a:spcBef>
              <a:spcAft>
                <a:spcPts val="400"/>
              </a:spcAft>
              <a:buClr>
                <a:schemeClr val="dk1"/>
              </a:buClr>
              <a:buSzPts val="1100"/>
              <a:buFont typeface="Arial"/>
              <a:buNone/>
            </a:pPr>
            <a:r>
              <a:rPr b="1" lang="en-US" sz="3900">
                <a:solidFill>
                  <a:schemeClr val="dk1"/>
                </a:solidFill>
                <a:latin typeface="Sora"/>
                <a:ea typeface="Sora"/>
                <a:cs typeface="Sora"/>
                <a:sym typeface="Sora"/>
              </a:rPr>
              <a:t>Design Thinking In Action</a:t>
            </a:r>
            <a:endParaRPr b="1" i="0" sz="3900" u="none" cap="none" strike="noStrike">
              <a:solidFill>
                <a:schemeClr val="dk1"/>
              </a:solidFill>
              <a:latin typeface="Sora"/>
              <a:ea typeface="Sora"/>
              <a:cs typeface="Sora"/>
              <a:sym typeface="Sora"/>
            </a:endParaRPr>
          </a:p>
        </p:txBody>
      </p:sp>
      <p:sp>
        <p:nvSpPr>
          <p:cNvPr id="122" name="Google Shape;122;g3f13de36e37_0_0"/>
          <p:cNvSpPr txBox="1"/>
          <p:nvPr/>
        </p:nvSpPr>
        <p:spPr>
          <a:xfrm>
            <a:off x="436925" y="1161075"/>
            <a:ext cx="11038800" cy="419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lang="en-US">
                <a:solidFill>
                  <a:srgbClr val="788287"/>
                </a:solidFill>
                <a:latin typeface="Sora"/>
                <a:ea typeface="Sora"/>
                <a:cs typeface="Sora"/>
                <a:sym typeface="Sora"/>
              </a:rPr>
              <a:t>Design Thinking is best understood by doing.</a:t>
            </a:r>
            <a:endParaRPr i="0" sz="1400" u="none" cap="none" strike="noStrike">
              <a:solidFill>
                <a:srgbClr val="788287"/>
              </a:solidFill>
              <a:latin typeface="Sora"/>
              <a:ea typeface="Sora"/>
              <a:cs typeface="Sora"/>
              <a:sym typeface="Sora"/>
            </a:endParaRPr>
          </a:p>
        </p:txBody>
      </p:sp>
      <p:sp>
        <p:nvSpPr>
          <p:cNvPr id="123" name="Google Shape;123;g3f13de36e37_0_0"/>
          <p:cNvSpPr txBox="1"/>
          <p:nvPr/>
        </p:nvSpPr>
        <p:spPr>
          <a:xfrm>
            <a:off x="1076598" y="2143150"/>
            <a:ext cx="9006900" cy="587100"/>
          </a:xfrm>
          <a:prstGeom prst="rect">
            <a:avLst/>
          </a:prstGeom>
          <a:noFill/>
          <a:ln>
            <a:noFill/>
          </a:ln>
        </p:spPr>
        <p:txBody>
          <a:bodyPr anchorCtr="0" anchor="t" bIns="121425" lIns="121425" spcFirstLastPara="1" rIns="121425" wrap="square" tIns="121425">
            <a:noAutofit/>
          </a:bodyPr>
          <a:lstStyle/>
          <a:p>
            <a:pPr indent="0" lvl="0" marL="0" marR="0" rtl="0" algn="l">
              <a:lnSpc>
                <a:spcPct val="100000"/>
              </a:lnSpc>
              <a:spcBef>
                <a:spcPts val="0"/>
              </a:spcBef>
              <a:spcAft>
                <a:spcPts val="0"/>
              </a:spcAft>
              <a:buClr>
                <a:srgbClr val="000000"/>
              </a:buClr>
              <a:buSzPts val="2125"/>
              <a:buFont typeface="Arial"/>
              <a:buNone/>
            </a:pPr>
            <a:r>
              <a:rPr lang="en-US" sz="1725">
                <a:solidFill>
                  <a:schemeClr val="dk1"/>
                </a:solidFill>
                <a:latin typeface="Sora"/>
                <a:ea typeface="Sora"/>
                <a:cs typeface="Sora"/>
                <a:sym typeface="Sora"/>
              </a:rPr>
              <a:t>Apply the Design Thinking process to a real classroom challenge. </a:t>
            </a:r>
            <a:endParaRPr i="0" sz="1725" u="none" cap="none" strike="noStrike">
              <a:solidFill>
                <a:schemeClr val="dk1"/>
              </a:solidFill>
              <a:latin typeface="Sora"/>
              <a:ea typeface="Sora"/>
              <a:cs typeface="Sora"/>
              <a:sym typeface="Sora"/>
            </a:endParaRPr>
          </a:p>
        </p:txBody>
      </p:sp>
      <p:sp>
        <p:nvSpPr>
          <p:cNvPr id="124" name="Google Shape;124;g3f13de36e37_0_0"/>
          <p:cNvSpPr txBox="1"/>
          <p:nvPr/>
        </p:nvSpPr>
        <p:spPr>
          <a:xfrm>
            <a:off x="1076612" y="2730015"/>
            <a:ext cx="7612200" cy="587100"/>
          </a:xfrm>
          <a:prstGeom prst="rect">
            <a:avLst/>
          </a:prstGeom>
          <a:noFill/>
          <a:ln>
            <a:noFill/>
          </a:ln>
        </p:spPr>
        <p:txBody>
          <a:bodyPr anchorCtr="0" anchor="t" bIns="121425" lIns="121425" spcFirstLastPara="1" rIns="121425" wrap="square" tIns="121425">
            <a:noAutofit/>
          </a:bodyPr>
          <a:lstStyle/>
          <a:p>
            <a:pPr indent="0" lvl="0" marL="0" rtl="0" algn="l">
              <a:spcBef>
                <a:spcPts val="0"/>
              </a:spcBef>
              <a:spcAft>
                <a:spcPts val="0"/>
              </a:spcAft>
              <a:buClr>
                <a:schemeClr val="dk1"/>
              </a:buClr>
              <a:buSzPts val="1100"/>
              <a:buFont typeface="Arial"/>
              <a:buNone/>
            </a:pPr>
            <a:r>
              <a:rPr lang="en-US" sz="1725">
                <a:solidFill>
                  <a:schemeClr val="dk1"/>
                </a:solidFill>
                <a:latin typeface="Sora"/>
                <a:ea typeface="Sora"/>
                <a:cs typeface="Sora"/>
                <a:sym typeface="Sora"/>
              </a:rPr>
              <a:t>Collaborate with peers to generate innovative solutions.</a:t>
            </a:r>
            <a:endParaRPr sz="1725">
              <a:solidFill>
                <a:schemeClr val="dk1"/>
              </a:solidFill>
              <a:latin typeface="Sora"/>
              <a:ea typeface="Sora"/>
              <a:cs typeface="Sora"/>
              <a:sym typeface="Sora"/>
            </a:endParaRPr>
          </a:p>
          <a:p>
            <a:pPr indent="0" lvl="0" marL="0" rtl="0" algn="l">
              <a:spcBef>
                <a:spcPts val="0"/>
              </a:spcBef>
              <a:spcAft>
                <a:spcPts val="0"/>
              </a:spcAft>
              <a:buClr>
                <a:schemeClr val="dk1"/>
              </a:buClr>
              <a:buSzPts val="1100"/>
              <a:buFont typeface="Arial"/>
              <a:buNone/>
            </a:pPr>
            <a:r>
              <a:t/>
            </a:r>
            <a:endParaRPr sz="1725">
              <a:solidFill>
                <a:schemeClr val="dk1"/>
              </a:solidFill>
              <a:latin typeface="Sora"/>
              <a:ea typeface="Sora"/>
              <a:cs typeface="Sora"/>
              <a:sym typeface="Sora"/>
            </a:endParaRPr>
          </a:p>
          <a:p>
            <a:pPr indent="0" lvl="0" marL="0" marR="0" rtl="0" algn="l">
              <a:lnSpc>
                <a:spcPct val="100000"/>
              </a:lnSpc>
              <a:spcBef>
                <a:spcPts val="0"/>
              </a:spcBef>
              <a:spcAft>
                <a:spcPts val="0"/>
              </a:spcAft>
              <a:buClr>
                <a:srgbClr val="000000"/>
              </a:buClr>
              <a:buSzPts val="2125"/>
              <a:buFont typeface="Arial"/>
              <a:buNone/>
            </a:pPr>
            <a:r>
              <a:t/>
            </a:r>
            <a:endParaRPr sz="1725">
              <a:solidFill>
                <a:schemeClr val="dk1"/>
              </a:solidFill>
              <a:latin typeface="Sora"/>
              <a:ea typeface="Sora"/>
              <a:cs typeface="Sora"/>
              <a:sym typeface="Sora"/>
            </a:endParaRPr>
          </a:p>
        </p:txBody>
      </p:sp>
      <p:sp>
        <p:nvSpPr>
          <p:cNvPr id="125" name="Google Shape;125;g3f13de36e37_0_0"/>
          <p:cNvSpPr txBox="1"/>
          <p:nvPr/>
        </p:nvSpPr>
        <p:spPr>
          <a:xfrm>
            <a:off x="1076612" y="3314604"/>
            <a:ext cx="7612200" cy="587100"/>
          </a:xfrm>
          <a:prstGeom prst="rect">
            <a:avLst/>
          </a:prstGeom>
          <a:noFill/>
          <a:ln>
            <a:noFill/>
          </a:ln>
        </p:spPr>
        <p:txBody>
          <a:bodyPr anchorCtr="0" anchor="t" bIns="121425" lIns="121425" spcFirstLastPara="1" rIns="121425" wrap="square" tIns="121425">
            <a:noAutofit/>
          </a:bodyPr>
          <a:lstStyle/>
          <a:p>
            <a:pPr indent="0" lvl="0" marL="0" marR="0" rtl="0" algn="l">
              <a:lnSpc>
                <a:spcPct val="100000"/>
              </a:lnSpc>
              <a:spcBef>
                <a:spcPts val="0"/>
              </a:spcBef>
              <a:spcAft>
                <a:spcPts val="0"/>
              </a:spcAft>
              <a:buClr>
                <a:srgbClr val="000000"/>
              </a:buClr>
              <a:buSzPts val="2125"/>
              <a:buFont typeface="Arial"/>
              <a:buNone/>
            </a:pPr>
            <a:r>
              <a:rPr lang="en-US" sz="1725">
                <a:solidFill>
                  <a:schemeClr val="dk1"/>
                </a:solidFill>
                <a:latin typeface="Sora"/>
                <a:ea typeface="Sora"/>
                <a:cs typeface="Sora"/>
                <a:sym typeface="Sora"/>
              </a:rPr>
              <a:t>Explore AI tools independently. </a:t>
            </a:r>
            <a:endParaRPr i="0" sz="1725" u="none" cap="none" strike="noStrike">
              <a:solidFill>
                <a:schemeClr val="dk1"/>
              </a:solidFill>
              <a:latin typeface="Sora"/>
              <a:ea typeface="Sora"/>
              <a:cs typeface="Sora"/>
              <a:sym typeface="Sora"/>
            </a:endParaRPr>
          </a:p>
        </p:txBody>
      </p:sp>
      <p:sp>
        <p:nvSpPr>
          <p:cNvPr id="126" name="Google Shape;126;g3f13de36e37_0_0"/>
          <p:cNvSpPr txBox="1"/>
          <p:nvPr/>
        </p:nvSpPr>
        <p:spPr>
          <a:xfrm>
            <a:off x="1076612" y="3947432"/>
            <a:ext cx="7612200" cy="587100"/>
          </a:xfrm>
          <a:prstGeom prst="rect">
            <a:avLst/>
          </a:prstGeom>
          <a:noFill/>
          <a:ln>
            <a:noFill/>
          </a:ln>
        </p:spPr>
        <p:txBody>
          <a:bodyPr anchorCtr="0" anchor="t" bIns="121425" lIns="121425" spcFirstLastPara="1" rIns="121425" wrap="square" tIns="121425">
            <a:noAutofit/>
          </a:bodyPr>
          <a:lstStyle/>
          <a:p>
            <a:pPr indent="0" lvl="0" marL="0" marR="0" rtl="0" algn="l">
              <a:lnSpc>
                <a:spcPct val="100000"/>
              </a:lnSpc>
              <a:spcBef>
                <a:spcPts val="0"/>
              </a:spcBef>
              <a:spcAft>
                <a:spcPts val="0"/>
              </a:spcAft>
              <a:buClr>
                <a:srgbClr val="000000"/>
              </a:buClr>
              <a:buSzPts val="2125"/>
              <a:buFont typeface="Arial"/>
              <a:buNone/>
            </a:pPr>
            <a:r>
              <a:rPr lang="en-US" sz="1725">
                <a:solidFill>
                  <a:schemeClr val="dk1"/>
                </a:solidFill>
                <a:latin typeface="Sora"/>
                <a:ea typeface="Sora"/>
                <a:cs typeface="Sora"/>
                <a:sym typeface="Sora"/>
              </a:rPr>
              <a:t>Build a classroom-ready ideation activity. </a:t>
            </a:r>
            <a:endParaRPr i="0" sz="1725" u="none" cap="none" strike="noStrike">
              <a:solidFill>
                <a:schemeClr val="dk1"/>
              </a:solidFill>
              <a:latin typeface="Sora"/>
              <a:ea typeface="Sora"/>
              <a:cs typeface="Sora"/>
              <a:sym typeface="Sora"/>
            </a:endParaRPr>
          </a:p>
        </p:txBody>
      </p:sp>
      <p:sp>
        <p:nvSpPr>
          <p:cNvPr id="127" name="Google Shape;127;g3f13de36e37_0_0"/>
          <p:cNvSpPr txBox="1"/>
          <p:nvPr/>
        </p:nvSpPr>
        <p:spPr>
          <a:xfrm>
            <a:off x="436925" y="1650850"/>
            <a:ext cx="1267800" cy="37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a:latin typeface="Sora"/>
                <a:ea typeface="Sora"/>
                <a:cs typeface="Sora"/>
                <a:sym typeface="Sora"/>
              </a:rPr>
              <a:t>OBJECTIVE</a:t>
            </a:r>
            <a:endParaRPr b="1">
              <a:latin typeface="Sora"/>
              <a:ea typeface="Sora"/>
              <a:cs typeface="Sora"/>
              <a:sym typeface="Sora"/>
            </a:endParaRPr>
          </a:p>
        </p:txBody>
      </p:sp>
      <p:sp>
        <p:nvSpPr>
          <p:cNvPr id="128" name="Google Shape;128;g3f13de36e37_0_0"/>
          <p:cNvSpPr/>
          <p:nvPr/>
        </p:nvSpPr>
        <p:spPr>
          <a:xfrm>
            <a:off x="558800" y="2307472"/>
            <a:ext cx="232500" cy="258300"/>
          </a:xfrm>
          <a:prstGeom prst="ellipse">
            <a:avLst/>
          </a:prstGeom>
          <a:solidFill>
            <a:schemeClr val="accent4"/>
          </a:solidFill>
          <a:ln cap="flat" cmpd="sng" w="17775">
            <a:solidFill>
              <a:srgbClr val="44546A"/>
            </a:solidFill>
            <a:prstDash val="solid"/>
            <a:round/>
            <a:headEnd len="sm" w="sm" type="none"/>
            <a:tailEnd len="sm" w="sm" type="none"/>
          </a:ln>
        </p:spPr>
        <p:txBody>
          <a:bodyPr anchorCtr="0" anchor="ctr" bIns="111625" lIns="111625" spcFirstLastPara="1" rIns="111625" wrap="square" tIns="111625">
            <a:noAutofit/>
          </a:bodyPr>
          <a:lstStyle/>
          <a:p>
            <a:pPr indent="0" lvl="0" marL="0" rtl="0" algn="ctr">
              <a:spcBef>
                <a:spcPts val="0"/>
              </a:spcBef>
              <a:spcAft>
                <a:spcPts val="0"/>
              </a:spcAft>
              <a:buNone/>
            </a:pPr>
            <a:r>
              <a:t/>
            </a:r>
            <a:endParaRPr sz="1310">
              <a:latin typeface="Sora"/>
              <a:ea typeface="Sora"/>
              <a:cs typeface="Sora"/>
              <a:sym typeface="Sora"/>
            </a:endParaRPr>
          </a:p>
        </p:txBody>
      </p:sp>
      <p:sp>
        <p:nvSpPr>
          <p:cNvPr id="129" name="Google Shape;129;g3f13de36e37_0_0"/>
          <p:cNvSpPr/>
          <p:nvPr/>
        </p:nvSpPr>
        <p:spPr>
          <a:xfrm>
            <a:off x="558800" y="2894329"/>
            <a:ext cx="232500" cy="258300"/>
          </a:xfrm>
          <a:prstGeom prst="ellipse">
            <a:avLst/>
          </a:prstGeom>
          <a:solidFill>
            <a:schemeClr val="accent2"/>
          </a:solidFill>
          <a:ln cap="flat" cmpd="sng" w="17775">
            <a:solidFill>
              <a:srgbClr val="44546A"/>
            </a:solidFill>
            <a:prstDash val="solid"/>
            <a:round/>
            <a:headEnd len="sm" w="sm" type="none"/>
            <a:tailEnd len="sm" w="sm" type="none"/>
          </a:ln>
        </p:spPr>
        <p:txBody>
          <a:bodyPr anchorCtr="0" anchor="ctr" bIns="111625" lIns="111625" spcFirstLastPara="1" rIns="111625" wrap="square" tIns="111625">
            <a:noAutofit/>
          </a:bodyPr>
          <a:lstStyle/>
          <a:p>
            <a:pPr indent="0" lvl="0" marL="0" rtl="0" algn="ctr">
              <a:spcBef>
                <a:spcPts val="0"/>
              </a:spcBef>
              <a:spcAft>
                <a:spcPts val="0"/>
              </a:spcAft>
              <a:buNone/>
            </a:pPr>
            <a:r>
              <a:t/>
            </a:r>
            <a:endParaRPr sz="1310">
              <a:latin typeface="Sora"/>
              <a:ea typeface="Sora"/>
              <a:cs typeface="Sora"/>
              <a:sym typeface="Sora"/>
            </a:endParaRPr>
          </a:p>
        </p:txBody>
      </p:sp>
      <p:sp>
        <p:nvSpPr>
          <p:cNvPr id="130" name="Google Shape;130;g3f13de36e37_0_0"/>
          <p:cNvSpPr/>
          <p:nvPr/>
        </p:nvSpPr>
        <p:spPr>
          <a:xfrm>
            <a:off x="558800" y="3478912"/>
            <a:ext cx="232500" cy="258300"/>
          </a:xfrm>
          <a:prstGeom prst="ellipse">
            <a:avLst/>
          </a:prstGeom>
          <a:solidFill>
            <a:srgbClr val="7E37FF"/>
          </a:solidFill>
          <a:ln cap="flat" cmpd="sng" w="17775">
            <a:solidFill>
              <a:srgbClr val="44546A"/>
            </a:solidFill>
            <a:prstDash val="solid"/>
            <a:round/>
            <a:headEnd len="sm" w="sm" type="none"/>
            <a:tailEnd len="sm" w="sm" type="none"/>
          </a:ln>
        </p:spPr>
        <p:txBody>
          <a:bodyPr anchorCtr="0" anchor="ctr" bIns="111625" lIns="111625" spcFirstLastPara="1" rIns="111625" wrap="square" tIns="111625">
            <a:noAutofit/>
          </a:bodyPr>
          <a:lstStyle/>
          <a:p>
            <a:pPr indent="0" lvl="0" marL="0" rtl="0" algn="ctr">
              <a:spcBef>
                <a:spcPts val="0"/>
              </a:spcBef>
              <a:spcAft>
                <a:spcPts val="0"/>
              </a:spcAft>
              <a:buNone/>
            </a:pPr>
            <a:r>
              <a:t/>
            </a:r>
            <a:endParaRPr sz="1310">
              <a:solidFill>
                <a:schemeClr val="dk1"/>
              </a:solidFill>
              <a:latin typeface="Sora"/>
              <a:ea typeface="Sora"/>
              <a:cs typeface="Sora"/>
              <a:sym typeface="Sora"/>
            </a:endParaRPr>
          </a:p>
        </p:txBody>
      </p:sp>
      <p:sp>
        <p:nvSpPr>
          <p:cNvPr id="131" name="Google Shape;131;g3f13de36e37_0_0"/>
          <p:cNvSpPr/>
          <p:nvPr/>
        </p:nvSpPr>
        <p:spPr>
          <a:xfrm>
            <a:off x="558800" y="4112983"/>
            <a:ext cx="232500" cy="256200"/>
          </a:xfrm>
          <a:prstGeom prst="ellipse">
            <a:avLst/>
          </a:prstGeom>
          <a:solidFill>
            <a:schemeClr val="accent6"/>
          </a:solidFill>
          <a:ln cap="flat" cmpd="sng" w="17775">
            <a:solidFill>
              <a:srgbClr val="44546A"/>
            </a:solidFill>
            <a:prstDash val="solid"/>
            <a:round/>
            <a:headEnd len="sm" w="sm" type="none"/>
            <a:tailEnd len="sm" w="sm" type="none"/>
          </a:ln>
        </p:spPr>
        <p:txBody>
          <a:bodyPr anchorCtr="0" anchor="ctr" bIns="111625" lIns="111625" spcFirstLastPara="1" rIns="111625" wrap="square" tIns="111625">
            <a:noAutofit/>
          </a:bodyPr>
          <a:lstStyle/>
          <a:p>
            <a:pPr indent="0" lvl="0" marL="0" rtl="0" algn="ctr">
              <a:spcBef>
                <a:spcPts val="0"/>
              </a:spcBef>
              <a:spcAft>
                <a:spcPts val="0"/>
              </a:spcAft>
              <a:buNone/>
            </a:pPr>
            <a:r>
              <a:t/>
            </a:r>
            <a:endParaRPr sz="1310">
              <a:latin typeface="Sora"/>
              <a:ea typeface="Sora"/>
              <a:cs typeface="Sora"/>
              <a:sym typeface="Sora"/>
            </a:endParaRPr>
          </a:p>
        </p:txBody>
      </p:sp>
      <p:sp>
        <p:nvSpPr>
          <p:cNvPr id="132" name="Google Shape;132;g3f13de36e37_0_0"/>
          <p:cNvSpPr txBox="1"/>
          <p:nvPr/>
        </p:nvSpPr>
        <p:spPr>
          <a:xfrm>
            <a:off x="838200" y="6396335"/>
            <a:ext cx="860100" cy="4617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sz="2400">
                <a:solidFill>
                  <a:srgbClr val="FFFFFF"/>
                </a:solidFill>
                <a:latin typeface="Open Sans"/>
                <a:ea typeface="Open Sans"/>
                <a:cs typeface="Open Sans"/>
                <a:sym typeface="Open Sans"/>
              </a:rPr>
              <a:t>3</a:t>
            </a:r>
            <a:endParaRPr sz="2400">
              <a:solidFill>
                <a:srgbClr val="FFFFFF"/>
              </a:solidFill>
              <a:latin typeface="Open Sans"/>
              <a:ea typeface="Open Sans"/>
              <a:cs typeface="Open Sans"/>
              <a:sym typeface="Open San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6" name="Shape 136"/>
        <p:cNvGrpSpPr/>
        <p:nvPr/>
      </p:nvGrpSpPr>
      <p:grpSpPr>
        <a:xfrm>
          <a:off x="0" y="0"/>
          <a:ext cx="0" cy="0"/>
          <a:chOff x="0" y="0"/>
          <a:chExt cx="0" cy="0"/>
        </a:xfrm>
      </p:grpSpPr>
      <p:sp>
        <p:nvSpPr>
          <p:cNvPr id="137" name="Google Shape;137;g3f9502ba78a_0_0"/>
          <p:cNvSpPr txBox="1"/>
          <p:nvPr/>
        </p:nvSpPr>
        <p:spPr>
          <a:xfrm>
            <a:off x="502925" y="544125"/>
            <a:ext cx="10541400" cy="646500"/>
          </a:xfrm>
          <a:prstGeom prst="rect">
            <a:avLst/>
          </a:prstGeom>
          <a:noFill/>
          <a:ln>
            <a:noFill/>
          </a:ln>
        </p:spPr>
        <p:txBody>
          <a:bodyPr anchorCtr="0" anchor="t" bIns="45700" lIns="0" spcFirstLastPara="1" rIns="91425" wrap="square" tIns="0">
            <a:spAutoFit/>
          </a:bodyPr>
          <a:lstStyle/>
          <a:p>
            <a:pPr indent="0" lvl="0" marL="0" marR="0" rtl="0" algn="l">
              <a:lnSpc>
                <a:spcPct val="115000"/>
              </a:lnSpc>
              <a:spcBef>
                <a:spcPts val="1800"/>
              </a:spcBef>
              <a:spcAft>
                <a:spcPts val="400"/>
              </a:spcAft>
              <a:buClr>
                <a:schemeClr val="dk1"/>
              </a:buClr>
              <a:buSzPts val="1100"/>
              <a:buFont typeface="Arial"/>
              <a:buNone/>
            </a:pPr>
            <a:r>
              <a:rPr b="1" lang="en-US" sz="3900">
                <a:solidFill>
                  <a:schemeClr val="dk1"/>
                </a:solidFill>
                <a:latin typeface="Sora"/>
                <a:ea typeface="Sora"/>
                <a:cs typeface="Sora"/>
                <a:sym typeface="Sora"/>
              </a:rPr>
              <a:t>Studio Norms</a:t>
            </a:r>
            <a:endParaRPr b="1" i="0" sz="3900" u="none" cap="none" strike="noStrike">
              <a:solidFill>
                <a:schemeClr val="dk1"/>
              </a:solidFill>
              <a:latin typeface="Sora"/>
              <a:ea typeface="Sora"/>
              <a:cs typeface="Sora"/>
              <a:sym typeface="Sora"/>
            </a:endParaRPr>
          </a:p>
        </p:txBody>
      </p:sp>
      <p:sp>
        <p:nvSpPr>
          <p:cNvPr id="138" name="Google Shape;138;g3f9502ba78a_0_0"/>
          <p:cNvSpPr txBox="1"/>
          <p:nvPr/>
        </p:nvSpPr>
        <p:spPr>
          <a:xfrm>
            <a:off x="502925" y="1178738"/>
            <a:ext cx="5773200" cy="39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700"/>
              <a:buFont typeface="Arial"/>
              <a:buNone/>
            </a:pPr>
            <a:r>
              <a:rPr lang="en-US" sz="1300">
                <a:solidFill>
                  <a:srgbClr val="888888"/>
                </a:solidFill>
                <a:latin typeface="Sora"/>
                <a:ea typeface="Sora"/>
                <a:cs typeface="Sora"/>
                <a:sym typeface="Sora"/>
              </a:rPr>
              <a:t>During Today's Studio </a:t>
            </a:r>
            <a:endParaRPr i="0" sz="1300" u="none" cap="none" strike="noStrike">
              <a:solidFill>
                <a:srgbClr val="888888"/>
              </a:solidFill>
              <a:latin typeface="Sora"/>
              <a:ea typeface="Sora"/>
              <a:cs typeface="Sora"/>
              <a:sym typeface="Sora"/>
            </a:endParaRPr>
          </a:p>
        </p:txBody>
      </p:sp>
      <p:sp>
        <p:nvSpPr>
          <p:cNvPr id="139" name="Google Shape;139;g3f9502ba78a_0_0"/>
          <p:cNvSpPr/>
          <p:nvPr/>
        </p:nvSpPr>
        <p:spPr>
          <a:xfrm>
            <a:off x="558800" y="2307472"/>
            <a:ext cx="232500" cy="258300"/>
          </a:xfrm>
          <a:prstGeom prst="ellipse">
            <a:avLst/>
          </a:prstGeom>
          <a:solidFill>
            <a:schemeClr val="accent4"/>
          </a:solidFill>
          <a:ln cap="flat" cmpd="sng" w="17775">
            <a:solidFill>
              <a:srgbClr val="44546A"/>
            </a:solidFill>
            <a:prstDash val="solid"/>
            <a:round/>
            <a:headEnd len="sm" w="sm" type="none"/>
            <a:tailEnd len="sm" w="sm" type="none"/>
          </a:ln>
        </p:spPr>
        <p:txBody>
          <a:bodyPr anchorCtr="0" anchor="ctr" bIns="111625" lIns="111625" spcFirstLastPara="1" rIns="111625" wrap="square" tIns="111625">
            <a:noAutofit/>
          </a:bodyPr>
          <a:lstStyle/>
          <a:p>
            <a:pPr indent="0" lvl="0" marL="0" rtl="0" algn="ctr">
              <a:spcBef>
                <a:spcPts val="0"/>
              </a:spcBef>
              <a:spcAft>
                <a:spcPts val="0"/>
              </a:spcAft>
              <a:buNone/>
            </a:pPr>
            <a:r>
              <a:t/>
            </a:r>
            <a:endParaRPr sz="1700">
              <a:latin typeface="Sora"/>
              <a:ea typeface="Sora"/>
              <a:cs typeface="Sora"/>
              <a:sym typeface="Sora"/>
            </a:endParaRPr>
          </a:p>
        </p:txBody>
      </p:sp>
      <p:sp>
        <p:nvSpPr>
          <p:cNvPr id="140" name="Google Shape;140;g3f9502ba78a_0_0"/>
          <p:cNvSpPr/>
          <p:nvPr/>
        </p:nvSpPr>
        <p:spPr>
          <a:xfrm>
            <a:off x="558800" y="2894329"/>
            <a:ext cx="232500" cy="258300"/>
          </a:xfrm>
          <a:prstGeom prst="ellipse">
            <a:avLst/>
          </a:prstGeom>
          <a:solidFill>
            <a:schemeClr val="accent2"/>
          </a:solidFill>
          <a:ln cap="flat" cmpd="sng" w="17775">
            <a:solidFill>
              <a:srgbClr val="44546A"/>
            </a:solidFill>
            <a:prstDash val="solid"/>
            <a:round/>
            <a:headEnd len="sm" w="sm" type="none"/>
            <a:tailEnd len="sm" w="sm" type="none"/>
          </a:ln>
        </p:spPr>
        <p:txBody>
          <a:bodyPr anchorCtr="0" anchor="ctr" bIns="111625" lIns="111625" spcFirstLastPara="1" rIns="111625" wrap="square" tIns="111625">
            <a:noAutofit/>
          </a:bodyPr>
          <a:lstStyle/>
          <a:p>
            <a:pPr indent="0" lvl="0" marL="0" rtl="0" algn="ctr">
              <a:spcBef>
                <a:spcPts val="0"/>
              </a:spcBef>
              <a:spcAft>
                <a:spcPts val="0"/>
              </a:spcAft>
              <a:buNone/>
            </a:pPr>
            <a:r>
              <a:t/>
            </a:r>
            <a:endParaRPr sz="1700">
              <a:latin typeface="Sora"/>
              <a:ea typeface="Sora"/>
              <a:cs typeface="Sora"/>
              <a:sym typeface="Sora"/>
            </a:endParaRPr>
          </a:p>
        </p:txBody>
      </p:sp>
      <p:sp>
        <p:nvSpPr>
          <p:cNvPr id="141" name="Google Shape;141;g3f9502ba78a_0_0"/>
          <p:cNvSpPr/>
          <p:nvPr/>
        </p:nvSpPr>
        <p:spPr>
          <a:xfrm>
            <a:off x="558800" y="3478912"/>
            <a:ext cx="232500" cy="258300"/>
          </a:xfrm>
          <a:prstGeom prst="ellipse">
            <a:avLst/>
          </a:prstGeom>
          <a:solidFill>
            <a:srgbClr val="7E37FF"/>
          </a:solidFill>
          <a:ln cap="flat" cmpd="sng" w="17775">
            <a:solidFill>
              <a:srgbClr val="44546A"/>
            </a:solidFill>
            <a:prstDash val="solid"/>
            <a:round/>
            <a:headEnd len="sm" w="sm" type="none"/>
            <a:tailEnd len="sm" w="sm" type="none"/>
          </a:ln>
        </p:spPr>
        <p:txBody>
          <a:bodyPr anchorCtr="0" anchor="ctr" bIns="111625" lIns="111625" spcFirstLastPara="1" rIns="111625" wrap="square" tIns="111625">
            <a:noAutofit/>
          </a:bodyPr>
          <a:lstStyle/>
          <a:p>
            <a:pPr indent="0" lvl="0" marL="0" rtl="0" algn="ctr">
              <a:spcBef>
                <a:spcPts val="0"/>
              </a:spcBef>
              <a:spcAft>
                <a:spcPts val="0"/>
              </a:spcAft>
              <a:buNone/>
            </a:pPr>
            <a:r>
              <a:t/>
            </a:r>
            <a:endParaRPr sz="1700">
              <a:solidFill>
                <a:schemeClr val="dk1"/>
              </a:solidFill>
              <a:latin typeface="Sora"/>
              <a:ea typeface="Sora"/>
              <a:cs typeface="Sora"/>
              <a:sym typeface="Sora"/>
            </a:endParaRPr>
          </a:p>
        </p:txBody>
      </p:sp>
      <p:sp>
        <p:nvSpPr>
          <p:cNvPr id="142" name="Google Shape;142;g3f9502ba78a_0_0"/>
          <p:cNvSpPr/>
          <p:nvPr/>
        </p:nvSpPr>
        <p:spPr>
          <a:xfrm>
            <a:off x="558800" y="4112983"/>
            <a:ext cx="232500" cy="256200"/>
          </a:xfrm>
          <a:prstGeom prst="ellipse">
            <a:avLst/>
          </a:prstGeom>
          <a:solidFill>
            <a:schemeClr val="accent6"/>
          </a:solidFill>
          <a:ln cap="flat" cmpd="sng" w="17775">
            <a:solidFill>
              <a:srgbClr val="44546A"/>
            </a:solidFill>
            <a:prstDash val="solid"/>
            <a:round/>
            <a:headEnd len="sm" w="sm" type="none"/>
            <a:tailEnd len="sm" w="sm" type="none"/>
          </a:ln>
        </p:spPr>
        <p:txBody>
          <a:bodyPr anchorCtr="0" anchor="ctr" bIns="111625" lIns="111625" spcFirstLastPara="1" rIns="111625" wrap="square" tIns="111625">
            <a:noAutofit/>
          </a:bodyPr>
          <a:lstStyle/>
          <a:p>
            <a:pPr indent="0" lvl="0" marL="0" rtl="0" algn="ctr">
              <a:spcBef>
                <a:spcPts val="0"/>
              </a:spcBef>
              <a:spcAft>
                <a:spcPts val="0"/>
              </a:spcAft>
              <a:buNone/>
            </a:pPr>
            <a:r>
              <a:t/>
            </a:r>
            <a:endParaRPr sz="1700">
              <a:latin typeface="Sora"/>
              <a:ea typeface="Sora"/>
              <a:cs typeface="Sora"/>
              <a:sym typeface="Sora"/>
            </a:endParaRPr>
          </a:p>
        </p:txBody>
      </p:sp>
      <p:sp>
        <p:nvSpPr>
          <p:cNvPr id="143" name="Google Shape;143;g3f9502ba78a_0_0"/>
          <p:cNvSpPr/>
          <p:nvPr/>
        </p:nvSpPr>
        <p:spPr>
          <a:xfrm>
            <a:off x="558800" y="4717196"/>
            <a:ext cx="232500" cy="256200"/>
          </a:xfrm>
          <a:prstGeom prst="ellipse">
            <a:avLst/>
          </a:prstGeom>
          <a:solidFill>
            <a:schemeClr val="accent5"/>
          </a:solidFill>
          <a:ln cap="flat" cmpd="sng" w="17775">
            <a:solidFill>
              <a:srgbClr val="44546A"/>
            </a:solidFill>
            <a:prstDash val="solid"/>
            <a:round/>
            <a:headEnd len="sm" w="sm" type="none"/>
            <a:tailEnd len="sm" w="sm" type="none"/>
          </a:ln>
        </p:spPr>
        <p:txBody>
          <a:bodyPr anchorCtr="0" anchor="ctr" bIns="111625" lIns="111625" spcFirstLastPara="1" rIns="111625" wrap="square" tIns="111625">
            <a:noAutofit/>
          </a:bodyPr>
          <a:lstStyle/>
          <a:p>
            <a:pPr indent="0" lvl="0" marL="0" rtl="0" algn="ctr">
              <a:spcBef>
                <a:spcPts val="0"/>
              </a:spcBef>
              <a:spcAft>
                <a:spcPts val="0"/>
              </a:spcAft>
              <a:buNone/>
            </a:pPr>
            <a:r>
              <a:t/>
            </a:r>
            <a:endParaRPr sz="1700">
              <a:latin typeface="Sora"/>
              <a:ea typeface="Sora"/>
              <a:cs typeface="Sora"/>
              <a:sym typeface="Sora"/>
            </a:endParaRPr>
          </a:p>
        </p:txBody>
      </p:sp>
      <p:sp>
        <p:nvSpPr>
          <p:cNvPr id="144" name="Google Shape;144;g3f9502ba78a_0_0"/>
          <p:cNvSpPr txBox="1"/>
          <p:nvPr/>
        </p:nvSpPr>
        <p:spPr>
          <a:xfrm>
            <a:off x="965925" y="2165075"/>
            <a:ext cx="4651200" cy="477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rPr lang="en-US" sz="1700">
                <a:solidFill>
                  <a:schemeClr val="dk1"/>
                </a:solidFill>
                <a:latin typeface="Sora"/>
                <a:ea typeface="Sora"/>
                <a:cs typeface="Sora"/>
                <a:sym typeface="Sora"/>
              </a:rPr>
              <a:t>Be curious, not critical.</a:t>
            </a:r>
            <a:endParaRPr sz="1700">
              <a:latin typeface="Sora"/>
              <a:ea typeface="Sora"/>
              <a:cs typeface="Sora"/>
              <a:sym typeface="Sora"/>
            </a:endParaRPr>
          </a:p>
        </p:txBody>
      </p:sp>
      <p:sp>
        <p:nvSpPr>
          <p:cNvPr id="145" name="Google Shape;145;g3f9502ba78a_0_0"/>
          <p:cNvSpPr txBox="1"/>
          <p:nvPr/>
        </p:nvSpPr>
        <p:spPr>
          <a:xfrm>
            <a:off x="965925" y="2784975"/>
            <a:ext cx="6968700" cy="477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rPr lang="en-US" sz="1700">
                <a:solidFill>
                  <a:schemeClr val="dk1"/>
                </a:solidFill>
                <a:latin typeface="Sora"/>
                <a:ea typeface="Sora"/>
                <a:cs typeface="Sora"/>
                <a:sym typeface="Sora"/>
              </a:rPr>
              <a:t>Focus on understanding the problem before solving it.</a:t>
            </a:r>
            <a:endParaRPr sz="1700">
              <a:solidFill>
                <a:schemeClr val="dk1"/>
              </a:solidFill>
              <a:latin typeface="Sora"/>
              <a:ea typeface="Sora"/>
              <a:cs typeface="Sora"/>
              <a:sym typeface="Sora"/>
            </a:endParaRPr>
          </a:p>
        </p:txBody>
      </p:sp>
      <p:sp>
        <p:nvSpPr>
          <p:cNvPr id="146" name="Google Shape;146;g3f9502ba78a_0_0"/>
          <p:cNvSpPr txBox="1"/>
          <p:nvPr/>
        </p:nvSpPr>
        <p:spPr>
          <a:xfrm>
            <a:off x="965925" y="3369550"/>
            <a:ext cx="6968700" cy="477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rPr lang="en-US" sz="1700">
                <a:solidFill>
                  <a:schemeClr val="dk1"/>
                </a:solidFill>
                <a:latin typeface="Sora"/>
                <a:ea typeface="Sora"/>
                <a:cs typeface="Sora"/>
                <a:sym typeface="Sora"/>
              </a:rPr>
              <a:t>Encourage every team member to contribute.</a:t>
            </a:r>
            <a:endParaRPr sz="1700">
              <a:solidFill>
                <a:schemeClr val="dk1"/>
              </a:solidFill>
              <a:latin typeface="Sora"/>
              <a:ea typeface="Sora"/>
              <a:cs typeface="Sora"/>
              <a:sym typeface="Sora"/>
            </a:endParaRPr>
          </a:p>
        </p:txBody>
      </p:sp>
      <p:sp>
        <p:nvSpPr>
          <p:cNvPr id="147" name="Google Shape;147;g3f9502ba78a_0_0"/>
          <p:cNvSpPr txBox="1"/>
          <p:nvPr/>
        </p:nvSpPr>
        <p:spPr>
          <a:xfrm>
            <a:off x="965925" y="4002575"/>
            <a:ext cx="6241200" cy="477000"/>
          </a:xfrm>
          <a:prstGeom prst="rect">
            <a:avLst/>
          </a:prstGeom>
          <a:noFill/>
          <a:ln>
            <a:noFill/>
          </a:ln>
        </p:spPr>
        <p:txBody>
          <a:bodyPr anchorCtr="0" anchor="t" bIns="91425" lIns="91425" spcFirstLastPara="1" rIns="91425" wrap="square" tIns="91425">
            <a:noAutofit/>
          </a:bodyPr>
          <a:lstStyle/>
          <a:p>
            <a:pPr indent="0" lvl="0" marL="0" rtl="0" algn="l">
              <a:lnSpc>
                <a:spcPct val="138000"/>
              </a:lnSpc>
              <a:spcBef>
                <a:spcPts val="1200"/>
              </a:spcBef>
              <a:spcAft>
                <a:spcPts val="1200"/>
              </a:spcAft>
              <a:buNone/>
            </a:pPr>
            <a:r>
              <a:rPr lang="en-US" sz="1700">
                <a:solidFill>
                  <a:schemeClr val="dk1"/>
                </a:solidFill>
                <a:latin typeface="Sora"/>
                <a:ea typeface="Sora"/>
                <a:cs typeface="Sora"/>
                <a:sym typeface="Sora"/>
              </a:rPr>
              <a:t>Build on each other's ideas.</a:t>
            </a:r>
            <a:endParaRPr sz="1700">
              <a:solidFill>
                <a:schemeClr val="dk1"/>
              </a:solidFill>
              <a:latin typeface="Sora"/>
              <a:ea typeface="Sora"/>
              <a:cs typeface="Sora"/>
              <a:sym typeface="Sora"/>
            </a:endParaRPr>
          </a:p>
        </p:txBody>
      </p:sp>
      <p:sp>
        <p:nvSpPr>
          <p:cNvPr id="148" name="Google Shape;148;g3f9502ba78a_0_0"/>
          <p:cNvSpPr txBox="1"/>
          <p:nvPr/>
        </p:nvSpPr>
        <p:spPr>
          <a:xfrm>
            <a:off x="965925" y="4635588"/>
            <a:ext cx="6241200" cy="477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rPr lang="en-US" sz="1700">
                <a:solidFill>
                  <a:schemeClr val="dk1"/>
                </a:solidFill>
                <a:latin typeface="Sora"/>
                <a:ea typeface="Sora"/>
                <a:cs typeface="Sora"/>
                <a:sym typeface="Sora"/>
              </a:rPr>
              <a:t>There are only better iterations, no perfect solutions.</a:t>
            </a:r>
            <a:endParaRPr sz="1700">
              <a:solidFill>
                <a:schemeClr val="dk1"/>
              </a:solidFill>
              <a:latin typeface="Sora"/>
              <a:ea typeface="Sora"/>
              <a:cs typeface="Sora"/>
              <a:sym typeface="Sora"/>
            </a:endParaRPr>
          </a:p>
        </p:txBody>
      </p:sp>
      <p:sp>
        <p:nvSpPr>
          <p:cNvPr id="149" name="Google Shape;149;g3f9502ba78a_0_0"/>
          <p:cNvSpPr txBox="1"/>
          <p:nvPr/>
        </p:nvSpPr>
        <p:spPr>
          <a:xfrm>
            <a:off x="838200" y="6396335"/>
            <a:ext cx="860100" cy="4617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sz="2400">
                <a:solidFill>
                  <a:srgbClr val="FFFFFF"/>
                </a:solidFill>
                <a:latin typeface="Open Sans"/>
                <a:ea typeface="Open Sans"/>
                <a:cs typeface="Open Sans"/>
                <a:sym typeface="Open Sans"/>
              </a:rPr>
              <a:t>4</a:t>
            </a:r>
            <a:endParaRPr sz="2400">
              <a:solidFill>
                <a:srgbClr val="FFFFFF"/>
              </a:solidFill>
              <a:latin typeface="Open Sans"/>
              <a:ea typeface="Open Sans"/>
              <a:cs typeface="Open Sans"/>
              <a:sym typeface="Open San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4" name="Shape 154"/>
        <p:cNvGrpSpPr/>
        <p:nvPr/>
      </p:nvGrpSpPr>
      <p:grpSpPr>
        <a:xfrm>
          <a:off x="0" y="0"/>
          <a:ext cx="0" cy="0"/>
          <a:chOff x="0" y="0"/>
          <a:chExt cx="0" cy="0"/>
        </a:xfrm>
      </p:grpSpPr>
      <p:sp>
        <p:nvSpPr>
          <p:cNvPr id="155" name="Google Shape;155;g3f9502ba78a_0_16"/>
          <p:cNvSpPr txBox="1"/>
          <p:nvPr/>
        </p:nvSpPr>
        <p:spPr>
          <a:xfrm>
            <a:off x="516711" y="444502"/>
            <a:ext cx="11293800" cy="769500"/>
          </a:xfrm>
          <a:prstGeom prst="rect">
            <a:avLst/>
          </a:prstGeom>
          <a:noFill/>
          <a:ln>
            <a:noFill/>
          </a:ln>
        </p:spPr>
        <p:txBody>
          <a:bodyPr anchorCtr="0" anchor="t" bIns="45700" lIns="0" spcFirstLastPara="1" rIns="91425" wrap="square" tIns="0">
            <a:spAutoFit/>
          </a:bodyPr>
          <a:lstStyle/>
          <a:p>
            <a:pPr indent="0" lvl="0" marL="0" marR="0" rtl="0" algn="l">
              <a:lnSpc>
                <a:spcPct val="115000"/>
              </a:lnSpc>
              <a:spcBef>
                <a:spcPts val="1800"/>
              </a:spcBef>
              <a:spcAft>
                <a:spcPts val="0"/>
              </a:spcAft>
              <a:buClr>
                <a:schemeClr val="dk1"/>
              </a:buClr>
              <a:buSzPts val="1100"/>
              <a:buFont typeface="Arial"/>
              <a:buNone/>
            </a:pPr>
            <a:r>
              <a:rPr b="1" lang="en-US" sz="4700">
                <a:solidFill>
                  <a:schemeClr val="dk1"/>
                </a:solidFill>
                <a:latin typeface="Sora"/>
                <a:ea typeface="Sora"/>
                <a:cs typeface="Sora"/>
                <a:sym typeface="Sora"/>
              </a:rPr>
              <a:t>Recap: The Design Thinking Process</a:t>
            </a:r>
            <a:endParaRPr b="1" i="0" sz="6400" u="none" cap="none" strike="noStrike">
              <a:solidFill>
                <a:schemeClr val="dk1"/>
              </a:solidFill>
              <a:latin typeface="Sora"/>
              <a:ea typeface="Sora"/>
              <a:cs typeface="Sora"/>
              <a:sym typeface="Sora"/>
            </a:endParaRPr>
          </a:p>
        </p:txBody>
      </p:sp>
      <p:sp>
        <p:nvSpPr>
          <p:cNvPr id="156" name="Google Shape;156;g3f9502ba78a_0_16"/>
          <p:cNvSpPr/>
          <p:nvPr/>
        </p:nvSpPr>
        <p:spPr>
          <a:xfrm>
            <a:off x="612264" y="215900"/>
            <a:ext cx="4368300" cy="2286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6B45"/>
              </a:buClr>
              <a:buSzPts val="900"/>
              <a:buFont typeface="Arial"/>
              <a:buNone/>
            </a:pPr>
            <a:r>
              <a:rPr b="1" i="0" lang="en-US" sz="900" u="none" cap="none" strike="noStrike">
                <a:solidFill>
                  <a:srgbClr val="FF6B45"/>
                </a:solidFill>
                <a:latin typeface="Sora"/>
                <a:ea typeface="Sora"/>
                <a:cs typeface="Sora"/>
                <a:sym typeface="Sora"/>
              </a:rPr>
              <a:t>EMPATHIZE</a:t>
            </a:r>
            <a:endParaRPr i="0" sz="900" u="none" cap="none" strike="noStrike">
              <a:solidFill>
                <a:schemeClr val="dk1"/>
              </a:solidFill>
              <a:latin typeface="Sora"/>
              <a:ea typeface="Sora"/>
              <a:cs typeface="Sora"/>
              <a:sym typeface="Sora"/>
            </a:endParaRPr>
          </a:p>
        </p:txBody>
      </p:sp>
      <p:sp>
        <p:nvSpPr>
          <p:cNvPr id="157" name="Google Shape;157;g3f9502ba78a_0_16"/>
          <p:cNvSpPr txBox="1"/>
          <p:nvPr/>
        </p:nvSpPr>
        <p:spPr>
          <a:xfrm>
            <a:off x="502925" y="1204576"/>
            <a:ext cx="11463900" cy="419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lang="en-US">
                <a:solidFill>
                  <a:schemeClr val="dk1"/>
                </a:solidFill>
                <a:latin typeface="Sora"/>
                <a:ea typeface="Sora"/>
                <a:cs typeface="Sora"/>
                <a:sym typeface="Sora"/>
              </a:rPr>
              <a:t>A human-centered, iterative approach to solving complex problems. </a:t>
            </a:r>
            <a:endParaRPr i="0" sz="1400" u="none" cap="none" strike="noStrike">
              <a:solidFill>
                <a:schemeClr val="dk1"/>
              </a:solidFill>
              <a:latin typeface="Sora"/>
              <a:ea typeface="Sora"/>
              <a:cs typeface="Sora"/>
              <a:sym typeface="Sora"/>
            </a:endParaRPr>
          </a:p>
        </p:txBody>
      </p:sp>
      <p:pic>
        <p:nvPicPr>
          <p:cNvPr id="158" name="Google Shape;158;g3f9502ba78a_0_16" title="Screenshot_2026-07-22_123935-removebg-preview.png"/>
          <p:cNvPicPr preferRelativeResize="0"/>
          <p:nvPr/>
        </p:nvPicPr>
        <p:blipFill>
          <a:blip r:embed="rId3">
            <a:alphaModFix/>
          </a:blip>
          <a:stretch>
            <a:fillRect/>
          </a:stretch>
        </p:blipFill>
        <p:spPr>
          <a:xfrm>
            <a:off x="135288" y="2480783"/>
            <a:ext cx="1752050" cy="1440041"/>
          </a:xfrm>
          <a:prstGeom prst="rect">
            <a:avLst/>
          </a:prstGeom>
          <a:noFill/>
          <a:ln>
            <a:noFill/>
          </a:ln>
        </p:spPr>
      </p:pic>
      <p:pic>
        <p:nvPicPr>
          <p:cNvPr id="159" name="Google Shape;159;g3f9502ba78a_0_16" title="418-4185251_critical-thinking-icon-removebg-preview.png"/>
          <p:cNvPicPr preferRelativeResize="0"/>
          <p:nvPr/>
        </p:nvPicPr>
        <p:blipFill rotWithShape="1">
          <a:blip r:embed="rId4">
            <a:alphaModFix/>
          </a:blip>
          <a:srcRect b="0" l="20565" r="21538" t="10603"/>
          <a:stretch/>
        </p:blipFill>
        <p:spPr>
          <a:xfrm>
            <a:off x="2469014" y="2292625"/>
            <a:ext cx="2106925" cy="2071425"/>
          </a:xfrm>
          <a:prstGeom prst="rect">
            <a:avLst/>
          </a:prstGeom>
          <a:noFill/>
          <a:ln>
            <a:noFill/>
          </a:ln>
        </p:spPr>
      </p:pic>
      <p:pic>
        <p:nvPicPr>
          <p:cNvPr id="160" name="Google Shape;160;g3f9502ba78a_0_16" title="innovative_12445258-removebg-preview.png"/>
          <p:cNvPicPr preferRelativeResize="0"/>
          <p:nvPr/>
        </p:nvPicPr>
        <p:blipFill>
          <a:blip r:embed="rId5">
            <a:alphaModFix/>
          </a:blip>
          <a:stretch>
            <a:fillRect/>
          </a:stretch>
        </p:blipFill>
        <p:spPr>
          <a:xfrm>
            <a:off x="5157613" y="2109613"/>
            <a:ext cx="1910350" cy="1910350"/>
          </a:xfrm>
          <a:prstGeom prst="rect">
            <a:avLst/>
          </a:prstGeom>
          <a:noFill/>
          <a:ln>
            <a:noFill/>
          </a:ln>
        </p:spPr>
      </p:pic>
      <p:pic>
        <p:nvPicPr>
          <p:cNvPr id="161" name="Google Shape;161;g3f9502ba78a_0_16" title="18135583.png"/>
          <p:cNvPicPr preferRelativeResize="0"/>
          <p:nvPr/>
        </p:nvPicPr>
        <p:blipFill rotWithShape="1">
          <a:blip r:embed="rId6">
            <a:alphaModFix/>
          </a:blip>
          <a:srcRect b="6205" l="0" r="0" t="5650"/>
          <a:stretch/>
        </p:blipFill>
        <p:spPr>
          <a:xfrm>
            <a:off x="7827066" y="2292625"/>
            <a:ext cx="1752059" cy="1544349"/>
          </a:xfrm>
          <a:prstGeom prst="rect">
            <a:avLst/>
          </a:prstGeom>
          <a:noFill/>
          <a:ln>
            <a:noFill/>
          </a:ln>
        </p:spPr>
      </p:pic>
      <p:pic>
        <p:nvPicPr>
          <p:cNvPr id="162" name="Google Shape;162;g3f9502ba78a_0_16" title="project-management-icon-editable-stroke-linear-style-sign-for-use-web-design-logo-symbol-illustration-vector-removebg-preview.png"/>
          <p:cNvPicPr preferRelativeResize="0"/>
          <p:nvPr/>
        </p:nvPicPr>
        <p:blipFill rotWithShape="1">
          <a:blip r:embed="rId7">
            <a:alphaModFix/>
          </a:blip>
          <a:srcRect b="19399" l="16711" r="19990" t="18404"/>
          <a:stretch/>
        </p:blipFill>
        <p:spPr>
          <a:xfrm>
            <a:off x="10338238" y="2245638"/>
            <a:ext cx="1718150" cy="1910350"/>
          </a:xfrm>
          <a:prstGeom prst="rect">
            <a:avLst/>
          </a:prstGeom>
          <a:noFill/>
          <a:ln>
            <a:noFill/>
          </a:ln>
        </p:spPr>
      </p:pic>
      <p:sp>
        <p:nvSpPr>
          <p:cNvPr id="163" name="Google Shape;163;g3f9502ba78a_0_16"/>
          <p:cNvSpPr txBox="1"/>
          <p:nvPr/>
        </p:nvSpPr>
        <p:spPr>
          <a:xfrm>
            <a:off x="345436" y="4019975"/>
            <a:ext cx="1542000" cy="36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600">
                <a:solidFill>
                  <a:schemeClr val="dk1"/>
                </a:solidFill>
                <a:latin typeface="Sora"/>
                <a:ea typeface="Sora"/>
                <a:cs typeface="Sora"/>
                <a:sym typeface="Sora"/>
              </a:rPr>
              <a:t>EMPATHIZE</a:t>
            </a:r>
            <a:endParaRPr b="1" sz="1600">
              <a:solidFill>
                <a:schemeClr val="dk1"/>
              </a:solidFill>
              <a:latin typeface="Sora"/>
              <a:ea typeface="Sora"/>
              <a:cs typeface="Sora"/>
              <a:sym typeface="Sora"/>
            </a:endParaRPr>
          </a:p>
        </p:txBody>
      </p:sp>
      <p:sp>
        <p:nvSpPr>
          <p:cNvPr id="164" name="Google Shape;164;g3f9502ba78a_0_16"/>
          <p:cNvSpPr txBox="1"/>
          <p:nvPr/>
        </p:nvSpPr>
        <p:spPr>
          <a:xfrm>
            <a:off x="3090072" y="4019975"/>
            <a:ext cx="1061400" cy="36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600">
                <a:solidFill>
                  <a:schemeClr val="dk1"/>
                </a:solidFill>
                <a:latin typeface="Sora"/>
                <a:ea typeface="Sora"/>
                <a:cs typeface="Sora"/>
                <a:sym typeface="Sora"/>
              </a:rPr>
              <a:t>DEFINE</a:t>
            </a:r>
            <a:endParaRPr b="1" sz="1600">
              <a:solidFill>
                <a:schemeClr val="dk1"/>
              </a:solidFill>
              <a:latin typeface="Sora"/>
              <a:ea typeface="Sora"/>
              <a:cs typeface="Sora"/>
              <a:sym typeface="Sora"/>
            </a:endParaRPr>
          </a:p>
        </p:txBody>
      </p:sp>
      <p:sp>
        <p:nvSpPr>
          <p:cNvPr id="165" name="Google Shape;165;g3f9502ba78a_0_16"/>
          <p:cNvSpPr txBox="1"/>
          <p:nvPr/>
        </p:nvSpPr>
        <p:spPr>
          <a:xfrm>
            <a:off x="5674038" y="4019975"/>
            <a:ext cx="992400" cy="36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600">
                <a:solidFill>
                  <a:schemeClr val="dk1"/>
                </a:solidFill>
                <a:latin typeface="Sora"/>
                <a:ea typeface="Sora"/>
                <a:cs typeface="Sora"/>
                <a:sym typeface="Sora"/>
              </a:rPr>
              <a:t>IDEATE</a:t>
            </a:r>
            <a:endParaRPr b="1" sz="1600">
              <a:solidFill>
                <a:schemeClr val="dk1"/>
              </a:solidFill>
              <a:latin typeface="Sora"/>
              <a:ea typeface="Sora"/>
              <a:cs typeface="Sora"/>
              <a:sym typeface="Sora"/>
            </a:endParaRPr>
          </a:p>
        </p:txBody>
      </p:sp>
      <p:sp>
        <p:nvSpPr>
          <p:cNvPr id="166" name="Google Shape;166;g3f9502ba78a_0_16"/>
          <p:cNvSpPr txBox="1"/>
          <p:nvPr/>
        </p:nvSpPr>
        <p:spPr>
          <a:xfrm>
            <a:off x="8000063" y="4019975"/>
            <a:ext cx="1454100" cy="36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600">
                <a:solidFill>
                  <a:schemeClr val="dk1"/>
                </a:solidFill>
                <a:latin typeface="Sora"/>
                <a:ea typeface="Sora"/>
                <a:cs typeface="Sora"/>
                <a:sym typeface="Sora"/>
              </a:rPr>
              <a:t>PROTOTYPE</a:t>
            </a:r>
            <a:endParaRPr b="1" sz="1600">
              <a:solidFill>
                <a:schemeClr val="dk1"/>
              </a:solidFill>
              <a:latin typeface="Sora"/>
              <a:ea typeface="Sora"/>
              <a:cs typeface="Sora"/>
              <a:sym typeface="Sora"/>
            </a:endParaRPr>
          </a:p>
        </p:txBody>
      </p:sp>
      <p:sp>
        <p:nvSpPr>
          <p:cNvPr id="167" name="Google Shape;167;g3f9502ba78a_0_16"/>
          <p:cNvSpPr txBox="1"/>
          <p:nvPr/>
        </p:nvSpPr>
        <p:spPr>
          <a:xfrm>
            <a:off x="10592213" y="4019975"/>
            <a:ext cx="1210200" cy="36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600">
                <a:solidFill>
                  <a:schemeClr val="dk1"/>
                </a:solidFill>
                <a:latin typeface="Sora"/>
                <a:ea typeface="Sora"/>
                <a:cs typeface="Sora"/>
                <a:sym typeface="Sora"/>
              </a:rPr>
              <a:t>TESTING</a:t>
            </a:r>
            <a:endParaRPr b="1" sz="1600">
              <a:solidFill>
                <a:schemeClr val="dk1"/>
              </a:solidFill>
              <a:latin typeface="Sora"/>
              <a:ea typeface="Sora"/>
              <a:cs typeface="Sora"/>
              <a:sym typeface="Sora"/>
            </a:endParaRPr>
          </a:p>
        </p:txBody>
      </p:sp>
      <p:sp>
        <p:nvSpPr>
          <p:cNvPr id="168" name="Google Shape;168;g3f9502ba78a_0_16"/>
          <p:cNvSpPr txBox="1"/>
          <p:nvPr/>
        </p:nvSpPr>
        <p:spPr>
          <a:xfrm>
            <a:off x="308275" y="4380575"/>
            <a:ext cx="1542000" cy="577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a:solidFill>
                  <a:schemeClr val="dk1"/>
                </a:solidFill>
                <a:latin typeface="Sora"/>
                <a:ea typeface="Sora"/>
                <a:cs typeface="Sora"/>
                <a:sym typeface="Sora"/>
              </a:rPr>
              <a:t>Understanding</a:t>
            </a:r>
            <a:endParaRPr>
              <a:solidFill>
                <a:schemeClr val="dk1"/>
              </a:solidFill>
              <a:latin typeface="Sora"/>
              <a:ea typeface="Sora"/>
              <a:cs typeface="Sora"/>
              <a:sym typeface="Sora"/>
            </a:endParaRPr>
          </a:p>
          <a:p>
            <a:pPr indent="0" lvl="0" marL="0" rtl="0" algn="ctr">
              <a:spcBef>
                <a:spcPts val="0"/>
              </a:spcBef>
              <a:spcAft>
                <a:spcPts val="0"/>
              </a:spcAft>
              <a:buNone/>
            </a:pPr>
            <a:r>
              <a:rPr lang="en-US">
                <a:solidFill>
                  <a:schemeClr val="dk1"/>
                </a:solidFill>
                <a:latin typeface="Sora"/>
                <a:ea typeface="Sora"/>
                <a:cs typeface="Sora"/>
                <a:sym typeface="Sora"/>
              </a:rPr>
              <a:t>learners</a:t>
            </a:r>
            <a:endParaRPr>
              <a:solidFill>
                <a:schemeClr val="dk1"/>
              </a:solidFill>
              <a:latin typeface="Sora"/>
              <a:ea typeface="Sora"/>
              <a:cs typeface="Sora"/>
              <a:sym typeface="Sora"/>
            </a:endParaRPr>
          </a:p>
        </p:txBody>
      </p:sp>
      <p:sp>
        <p:nvSpPr>
          <p:cNvPr id="169" name="Google Shape;169;g3f9502ba78a_0_16"/>
          <p:cNvSpPr txBox="1"/>
          <p:nvPr/>
        </p:nvSpPr>
        <p:spPr>
          <a:xfrm>
            <a:off x="2697475" y="4380575"/>
            <a:ext cx="1626300" cy="5775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1200"/>
              </a:spcBef>
              <a:spcAft>
                <a:spcPts val="0"/>
              </a:spcAft>
              <a:buClr>
                <a:schemeClr val="dk1"/>
              </a:buClr>
              <a:buSzPts val="1100"/>
              <a:buFont typeface="Arial"/>
              <a:buNone/>
            </a:pPr>
            <a:r>
              <a:rPr lang="en-US">
                <a:solidFill>
                  <a:schemeClr val="dk1"/>
                </a:solidFill>
                <a:latin typeface="Sora"/>
                <a:ea typeface="Sora"/>
                <a:cs typeface="Sora"/>
                <a:sym typeface="Sora"/>
              </a:rPr>
              <a:t>Frame the right problem</a:t>
            </a:r>
            <a:endParaRPr>
              <a:solidFill>
                <a:schemeClr val="dk1"/>
              </a:solidFill>
              <a:latin typeface="Sora"/>
              <a:ea typeface="Sora"/>
              <a:cs typeface="Sora"/>
              <a:sym typeface="Sora"/>
            </a:endParaRPr>
          </a:p>
          <a:p>
            <a:pPr indent="0" lvl="0" marL="0" rtl="0" algn="ctr">
              <a:spcBef>
                <a:spcPts val="1200"/>
              </a:spcBef>
              <a:spcAft>
                <a:spcPts val="0"/>
              </a:spcAft>
              <a:buNone/>
            </a:pPr>
            <a:r>
              <a:t/>
            </a:r>
            <a:endParaRPr>
              <a:solidFill>
                <a:schemeClr val="dk1"/>
              </a:solidFill>
              <a:latin typeface="Sora"/>
              <a:ea typeface="Sora"/>
              <a:cs typeface="Sora"/>
              <a:sym typeface="Sora"/>
            </a:endParaRPr>
          </a:p>
        </p:txBody>
      </p:sp>
      <p:sp>
        <p:nvSpPr>
          <p:cNvPr id="170" name="Google Shape;170;g3f9502ba78a_0_16"/>
          <p:cNvSpPr txBox="1"/>
          <p:nvPr/>
        </p:nvSpPr>
        <p:spPr>
          <a:xfrm>
            <a:off x="5247000" y="4380575"/>
            <a:ext cx="1626300" cy="5775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1200"/>
              </a:spcBef>
              <a:spcAft>
                <a:spcPts val="0"/>
              </a:spcAft>
              <a:buNone/>
            </a:pPr>
            <a:r>
              <a:rPr lang="en-US">
                <a:solidFill>
                  <a:schemeClr val="dk1"/>
                </a:solidFill>
                <a:latin typeface="Sora"/>
                <a:ea typeface="Sora"/>
                <a:cs typeface="Sora"/>
                <a:sym typeface="Sora"/>
              </a:rPr>
              <a:t>Generate multiple ideas</a:t>
            </a:r>
            <a:endParaRPr>
              <a:solidFill>
                <a:schemeClr val="dk1"/>
              </a:solidFill>
              <a:latin typeface="Sora"/>
              <a:ea typeface="Sora"/>
              <a:cs typeface="Sora"/>
              <a:sym typeface="Sora"/>
            </a:endParaRPr>
          </a:p>
          <a:p>
            <a:pPr indent="0" lvl="0" marL="0" rtl="0" algn="ctr">
              <a:spcBef>
                <a:spcPts val="1200"/>
              </a:spcBef>
              <a:spcAft>
                <a:spcPts val="0"/>
              </a:spcAft>
              <a:buNone/>
            </a:pPr>
            <a:r>
              <a:t/>
            </a:r>
            <a:endParaRPr>
              <a:solidFill>
                <a:schemeClr val="dk1"/>
              </a:solidFill>
              <a:latin typeface="Sora"/>
              <a:ea typeface="Sora"/>
              <a:cs typeface="Sora"/>
              <a:sym typeface="Sora"/>
            </a:endParaRPr>
          </a:p>
        </p:txBody>
      </p:sp>
      <p:sp>
        <p:nvSpPr>
          <p:cNvPr id="171" name="Google Shape;171;g3f9502ba78a_0_16"/>
          <p:cNvSpPr txBox="1"/>
          <p:nvPr/>
        </p:nvSpPr>
        <p:spPr>
          <a:xfrm>
            <a:off x="8000050" y="4380575"/>
            <a:ext cx="1406100" cy="5775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1200"/>
              </a:spcBef>
              <a:spcAft>
                <a:spcPts val="1200"/>
              </a:spcAft>
              <a:buNone/>
            </a:pPr>
            <a:r>
              <a:rPr lang="en-US">
                <a:solidFill>
                  <a:schemeClr val="dk1"/>
                </a:solidFill>
                <a:latin typeface="Sora"/>
                <a:ea typeface="Sora"/>
                <a:cs typeface="Sora"/>
                <a:sym typeface="Sora"/>
              </a:rPr>
              <a:t>Build a simple solution</a:t>
            </a:r>
            <a:endParaRPr>
              <a:solidFill>
                <a:schemeClr val="dk1"/>
              </a:solidFill>
              <a:latin typeface="Sora"/>
              <a:ea typeface="Sora"/>
              <a:cs typeface="Sora"/>
              <a:sym typeface="Sora"/>
            </a:endParaRPr>
          </a:p>
        </p:txBody>
      </p:sp>
      <p:sp>
        <p:nvSpPr>
          <p:cNvPr id="172" name="Google Shape;172;g3f9502ba78a_0_16"/>
          <p:cNvSpPr txBox="1"/>
          <p:nvPr/>
        </p:nvSpPr>
        <p:spPr>
          <a:xfrm>
            <a:off x="10494275" y="4380575"/>
            <a:ext cx="1406100" cy="8322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1200"/>
              </a:spcBef>
              <a:spcAft>
                <a:spcPts val="0"/>
              </a:spcAft>
              <a:buNone/>
            </a:pPr>
            <a:r>
              <a:rPr lang="en-US">
                <a:solidFill>
                  <a:schemeClr val="dk1"/>
                </a:solidFill>
                <a:latin typeface="Sora"/>
                <a:ea typeface="Sora"/>
                <a:cs typeface="Sora"/>
                <a:sym typeface="Sora"/>
              </a:rPr>
              <a:t>Gather feedback and improve</a:t>
            </a:r>
            <a:endParaRPr>
              <a:solidFill>
                <a:schemeClr val="dk1"/>
              </a:solidFill>
              <a:latin typeface="Sora"/>
              <a:ea typeface="Sora"/>
              <a:cs typeface="Sora"/>
              <a:sym typeface="Sora"/>
            </a:endParaRPr>
          </a:p>
          <a:p>
            <a:pPr indent="0" lvl="0" marL="0" rtl="0" algn="ctr">
              <a:spcBef>
                <a:spcPts val="1200"/>
              </a:spcBef>
              <a:spcAft>
                <a:spcPts val="0"/>
              </a:spcAft>
              <a:buNone/>
            </a:pPr>
            <a:r>
              <a:t/>
            </a:r>
            <a:endParaRPr>
              <a:solidFill>
                <a:schemeClr val="dk1"/>
              </a:solidFill>
              <a:latin typeface="Sora"/>
              <a:ea typeface="Sora"/>
              <a:cs typeface="Sora"/>
              <a:sym typeface="Sora"/>
            </a:endParaRPr>
          </a:p>
        </p:txBody>
      </p:sp>
      <p:sp>
        <p:nvSpPr>
          <p:cNvPr id="173" name="Google Shape;173;g3f9502ba78a_0_16"/>
          <p:cNvSpPr txBox="1"/>
          <p:nvPr/>
        </p:nvSpPr>
        <p:spPr>
          <a:xfrm>
            <a:off x="838200" y="6396335"/>
            <a:ext cx="860100" cy="4617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sz="2400">
                <a:solidFill>
                  <a:srgbClr val="FFFFFF"/>
                </a:solidFill>
                <a:latin typeface="Open Sans"/>
                <a:ea typeface="Open Sans"/>
                <a:cs typeface="Open Sans"/>
                <a:sym typeface="Open Sans"/>
              </a:rPr>
              <a:t>5</a:t>
            </a:r>
            <a:endParaRPr sz="2400">
              <a:solidFill>
                <a:srgbClr val="FFFFFF"/>
              </a:solidFill>
              <a:latin typeface="Open Sans"/>
              <a:ea typeface="Open Sans"/>
              <a:cs typeface="Open Sans"/>
              <a:sym typeface="Open San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8F5"/>
        </a:solidFill>
      </p:bgPr>
    </p:bg>
    <p:spTree>
      <p:nvGrpSpPr>
        <p:cNvPr id="178" name="Shape 178"/>
        <p:cNvGrpSpPr/>
        <p:nvPr/>
      </p:nvGrpSpPr>
      <p:grpSpPr>
        <a:xfrm>
          <a:off x="0" y="0"/>
          <a:ext cx="0" cy="0"/>
          <a:chOff x="0" y="0"/>
          <a:chExt cx="0" cy="0"/>
        </a:xfrm>
      </p:grpSpPr>
      <p:sp>
        <p:nvSpPr>
          <p:cNvPr id="179" name="Google Shape;179;g3eda57aeb02_0_16"/>
          <p:cNvSpPr txBox="1"/>
          <p:nvPr/>
        </p:nvSpPr>
        <p:spPr>
          <a:xfrm>
            <a:off x="502925" y="482625"/>
            <a:ext cx="8121900" cy="708000"/>
          </a:xfrm>
          <a:prstGeom prst="rect">
            <a:avLst/>
          </a:prstGeom>
          <a:noFill/>
          <a:ln>
            <a:noFill/>
          </a:ln>
        </p:spPr>
        <p:txBody>
          <a:bodyPr anchorCtr="0" anchor="t" bIns="45700" lIns="0" spcFirstLastPara="1" rIns="91425" wrap="square" tIns="0">
            <a:spAutoFit/>
          </a:bodyPr>
          <a:lstStyle/>
          <a:p>
            <a:pPr indent="0" lvl="0" marL="0" marR="0" rtl="0" algn="l">
              <a:lnSpc>
                <a:spcPct val="115000"/>
              </a:lnSpc>
              <a:spcBef>
                <a:spcPts val="1800"/>
              </a:spcBef>
              <a:spcAft>
                <a:spcPts val="400"/>
              </a:spcAft>
              <a:buClr>
                <a:schemeClr val="dk1"/>
              </a:buClr>
              <a:buSzPts val="1100"/>
              <a:buFont typeface="Arial"/>
              <a:buNone/>
            </a:pPr>
            <a:r>
              <a:rPr b="1" lang="en-US" sz="4300">
                <a:solidFill>
                  <a:schemeClr val="dk1"/>
                </a:solidFill>
                <a:latin typeface="Sora"/>
                <a:ea typeface="Sora"/>
                <a:cs typeface="Sora"/>
                <a:sym typeface="Sora"/>
              </a:rPr>
              <a:t>Design Thinking Exercise</a:t>
            </a:r>
            <a:endParaRPr b="1" i="0" sz="6000" u="none" cap="none" strike="noStrike">
              <a:solidFill>
                <a:schemeClr val="dk1"/>
              </a:solidFill>
              <a:latin typeface="Sora"/>
              <a:ea typeface="Sora"/>
              <a:cs typeface="Sora"/>
              <a:sym typeface="Sora"/>
            </a:endParaRPr>
          </a:p>
        </p:txBody>
      </p:sp>
      <p:sp>
        <p:nvSpPr>
          <p:cNvPr id="180" name="Google Shape;180;g3eda57aeb02_0_16"/>
          <p:cNvSpPr txBox="1"/>
          <p:nvPr/>
        </p:nvSpPr>
        <p:spPr>
          <a:xfrm>
            <a:off x="411475" y="1837200"/>
            <a:ext cx="1989600" cy="37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a:latin typeface="Sora"/>
                <a:ea typeface="Sora"/>
                <a:cs typeface="Sora"/>
                <a:sym typeface="Sora"/>
              </a:rPr>
              <a:t>WHILE WATCHING</a:t>
            </a:r>
            <a:endParaRPr b="1">
              <a:latin typeface="Sora"/>
              <a:ea typeface="Sora"/>
              <a:cs typeface="Sora"/>
              <a:sym typeface="Sora"/>
            </a:endParaRPr>
          </a:p>
        </p:txBody>
      </p:sp>
      <p:sp>
        <p:nvSpPr>
          <p:cNvPr id="181" name="Google Shape;181;g3eda57aeb02_0_16"/>
          <p:cNvSpPr txBox="1"/>
          <p:nvPr/>
        </p:nvSpPr>
        <p:spPr>
          <a:xfrm>
            <a:off x="411475" y="2215500"/>
            <a:ext cx="1989600" cy="37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500">
                <a:latin typeface="Sora"/>
                <a:ea typeface="Sora"/>
                <a:cs typeface="Sora"/>
                <a:sym typeface="Sora"/>
              </a:rPr>
              <a:t>Observe</a:t>
            </a:r>
            <a:endParaRPr sz="1500">
              <a:latin typeface="Sora"/>
              <a:ea typeface="Sora"/>
              <a:cs typeface="Sora"/>
              <a:sym typeface="Sora"/>
            </a:endParaRPr>
          </a:p>
        </p:txBody>
      </p:sp>
      <p:sp>
        <p:nvSpPr>
          <p:cNvPr id="182" name="Google Shape;182;g3eda57aeb02_0_16"/>
          <p:cNvSpPr txBox="1"/>
          <p:nvPr/>
        </p:nvSpPr>
        <p:spPr>
          <a:xfrm>
            <a:off x="458375" y="1200888"/>
            <a:ext cx="1989600" cy="37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a:latin typeface="Sora"/>
                <a:ea typeface="Sora"/>
                <a:cs typeface="Sora"/>
                <a:sym typeface="Sora"/>
              </a:rPr>
              <a:t>VIDEO:</a:t>
            </a:r>
            <a:endParaRPr b="1">
              <a:latin typeface="Sora"/>
              <a:ea typeface="Sora"/>
              <a:cs typeface="Sora"/>
              <a:sym typeface="Sora"/>
            </a:endParaRPr>
          </a:p>
        </p:txBody>
      </p:sp>
      <p:sp>
        <p:nvSpPr>
          <p:cNvPr id="183" name="Google Shape;183;g3eda57aeb02_0_16"/>
          <p:cNvSpPr txBox="1"/>
          <p:nvPr/>
        </p:nvSpPr>
        <p:spPr>
          <a:xfrm>
            <a:off x="1154400" y="1200900"/>
            <a:ext cx="5262600" cy="37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u="sng">
                <a:solidFill>
                  <a:schemeClr val="hlink"/>
                </a:solidFill>
                <a:latin typeface="Sora"/>
                <a:ea typeface="Sora"/>
                <a:cs typeface="Sora"/>
                <a:sym typeface="Sora"/>
                <a:hlinkClick r:id="rId3"/>
              </a:rPr>
              <a:t>https://youtu.be/wZCIDpt3nBU</a:t>
            </a:r>
            <a:endParaRPr>
              <a:latin typeface="Sora"/>
              <a:ea typeface="Sora"/>
              <a:cs typeface="Sora"/>
              <a:sym typeface="Sora"/>
            </a:endParaRPr>
          </a:p>
        </p:txBody>
      </p:sp>
      <p:sp>
        <p:nvSpPr>
          <p:cNvPr id="184" name="Google Shape;184;g3eda57aeb02_0_16"/>
          <p:cNvSpPr/>
          <p:nvPr/>
        </p:nvSpPr>
        <p:spPr>
          <a:xfrm>
            <a:off x="505816" y="3476035"/>
            <a:ext cx="96000" cy="552900"/>
          </a:xfrm>
          <a:prstGeom prst="rect">
            <a:avLst/>
          </a:prstGeom>
          <a:solidFill>
            <a:schemeClr val="accent4"/>
          </a:solidFill>
          <a:ln cap="flat" cmpd="sng" w="14825">
            <a:solidFill>
              <a:srgbClr val="FF6B45">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i="0" sz="1700" u="none" cap="none" strike="noStrike">
              <a:solidFill>
                <a:srgbClr val="000000"/>
              </a:solidFill>
              <a:latin typeface="Sora"/>
              <a:ea typeface="Sora"/>
              <a:cs typeface="Sora"/>
              <a:sym typeface="Sora"/>
            </a:endParaRPr>
          </a:p>
        </p:txBody>
      </p:sp>
      <p:sp>
        <p:nvSpPr>
          <p:cNvPr id="185" name="Google Shape;185;g3eda57aeb02_0_16"/>
          <p:cNvSpPr/>
          <p:nvPr/>
        </p:nvSpPr>
        <p:spPr>
          <a:xfrm>
            <a:off x="502925" y="2694649"/>
            <a:ext cx="96000" cy="552900"/>
          </a:xfrm>
          <a:prstGeom prst="rect">
            <a:avLst/>
          </a:prstGeom>
          <a:solidFill>
            <a:srgbClr val="FF6B45"/>
          </a:solidFill>
          <a:ln cap="flat" cmpd="sng" w="14825">
            <a:solidFill>
              <a:srgbClr val="FF6B45">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i="0" sz="1700" u="none" cap="none" strike="noStrike">
              <a:solidFill>
                <a:srgbClr val="000000"/>
              </a:solidFill>
              <a:latin typeface="Sora"/>
              <a:ea typeface="Sora"/>
              <a:cs typeface="Sora"/>
              <a:sym typeface="Sora"/>
            </a:endParaRPr>
          </a:p>
        </p:txBody>
      </p:sp>
      <p:sp>
        <p:nvSpPr>
          <p:cNvPr id="186" name="Google Shape;186;g3eda57aeb02_0_16"/>
          <p:cNvSpPr/>
          <p:nvPr/>
        </p:nvSpPr>
        <p:spPr>
          <a:xfrm>
            <a:off x="505813" y="4198178"/>
            <a:ext cx="96000" cy="552900"/>
          </a:xfrm>
          <a:prstGeom prst="rect">
            <a:avLst/>
          </a:prstGeom>
          <a:solidFill>
            <a:srgbClr val="7E2DFF"/>
          </a:solidFill>
          <a:ln cap="flat" cmpd="sng" w="14825">
            <a:solidFill>
              <a:srgbClr val="39C6E6">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i="0" sz="1700" u="none" cap="none" strike="noStrike">
              <a:solidFill>
                <a:srgbClr val="000000"/>
              </a:solidFill>
              <a:latin typeface="Sora"/>
              <a:ea typeface="Sora"/>
              <a:cs typeface="Sora"/>
              <a:sym typeface="Sora"/>
            </a:endParaRPr>
          </a:p>
        </p:txBody>
      </p:sp>
      <p:sp>
        <p:nvSpPr>
          <p:cNvPr id="187" name="Google Shape;187;g3eda57aeb02_0_16"/>
          <p:cNvSpPr/>
          <p:nvPr/>
        </p:nvSpPr>
        <p:spPr>
          <a:xfrm>
            <a:off x="505813" y="4899679"/>
            <a:ext cx="96000" cy="552900"/>
          </a:xfrm>
          <a:prstGeom prst="rect">
            <a:avLst/>
          </a:prstGeom>
          <a:solidFill>
            <a:schemeClr val="accent6"/>
          </a:solidFill>
          <a:ln cap="flat" cmpd="sng" w="14825">
            <a:solidFill>
              <a:srgbClr val="39C6E6">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i="0" sz="1700" u="none" cap="none" strike="noStrike">
              <a:solidFill>
                <a:srgbClr val="000000"/>
              </a:solidFill>
              <a:latin typeface="Sora"/>
              <a:ea typeface="Sora"/>
              <a:cs typeface="Sora"/>
              <a:sym typeface="Sora"/>
            </a:endParaRPr>
          </a:p>
        </p:txBody>
      </p:sp>
      <p:sp>
        <p:nvSpPr>
          <p:cNvPr id="188" name="Google Shape;188;g3eda57aeb02_0_16"/>
          <p:cNvSpPr txBox="1"/>
          <p:nvPr/>
        </p:nvSpPr>
        <p:spPr>
          <a:xfrm>
            <a:off x="779391" y="2810818"/>
            <a:ext cx="5316600" cy="320700"/>
          </a:xfrm>
          <a:prstGeom prst="rect">
            <a:avLst/>
          </a:prstGeom>
          <a:noFill/>
          <a:ln>
            <a:noFill/>
          </a:ln>
        </p:spPr>
        <p:txBody>
          <a:bodyPr anchorCtr="0" anchor="t" bIns="81675" lIns="81675" spcFirstLastPara="1" rIns="81675" wrap="square" tIns="81675">
            <a:noAutofit/>
          </a:bodyPr>
          <a:lstStyle/>
          <a:p>
            <a:pPr indent="0" lvl="0" marL="0" marR="0" rtl="0" algn="l">
              <a:lnSpc>
                <a:spcPct val="100000"/>
              </a:lnSpc>
              <a:spcBef>
                <a:spcPts val="0"/>
              </a:spcBef>
              <a:spcAft>
                <a:spcPts val="0"/>
              </a:spcAft>
              <a:buClr>
                <a:srgbClr val="000000"/>
              </a:buClr>
              <a:buSzPts val="1752"/>
              <a:buFont typeface="Arial"/>
              <a:buNone/>
            </a:pPr>
            <a:r>
              <a:rPr lang="en-US" sz="1700">
                <a:solidFill>
                  <a:schemeClr val="dk1"/>
                </a:solidFill>
                <a:latin typeface="Sora"/>
                <a:ea typeface="Sora"/>
                <a:cs typeface="Sora"/>
                <a:sym typeface="Sora"/>
              </a:rPr>
              <a:t>What is the actual problem?</a:t>
            </a:r>
            <a:endParaRPr i="0" sz="1700" u="none" cap="none" strike="noStrike">
              <a:solidFill>
                <a:schemeClr val="dk1"/>
              </a:solidFill>
              <a:latin typeface="Sora"/>
              <a:ea typeface="Sora"/>
              <a:cs typeface="Sora"/>
              <a:sym typeface="Sora"/>
            </a:endParaRPr>
          </a:p>
        </p:txBody>
      </p:sp>
      <p:sp>
        <p:nvSpPr>
          <p:cNvPr id="189" name="Google Shape;189;g3eda57aeb02_0_16"/>
          <p:cNvSpPr txBox="1"/>
          <p:nvPr/>
        </p:nvSpPr>
        <p:spPr>
          <a:xfrm>
            <a:off x="779391" y="3592198"/>
            <a:ext cx="5316600" cy="320700"/>
          </a:xfrm>
          <a:prstGeom prst="rect">
            <a:avLst/>
          </a:prstGeom>
          <a:noFill/>
          <a:ln>
            <a:noFill/>
          </a:ln>
        </p:spPr>
        <p:txBody>
          <a:bodyPr anchorCtr="0" anchor="t" bIns="81675" lIns="81675" spcFirstLastPara="1" rIns="81675" wrap="square" tIns="81675">
            <a:noAutofit/>
          </a:bodyPr>
          <a:lstStyle/>
          <a:p>
            <a:pPr indent="0" lvl="0" marL="0" marR="0" rtl="0" algn="l">
              <a:lnSpc>
                <a:spcPct val="100000"/>
              </a:lnSpc>
              <a:spcBef>
                <a:spcPts val="0"/>
              </a:spcBef>
              <a:spcAft>
                <a:spcPts val="0"/>
              </a:spcAft>
              <a:buClr>
                <a:srgbClr val="000000"/>
              </a:buClr>
              <a:buSzPts val="1752"/>
              <a:buFont typeface="Arial"/>
              <a:buNone/>
            </a:pPr>
            <a:r>
              <a:rPr lang="en-US" sz="1700">
                <a:solidFill>
                  <a:schemeClr val="dk1"/>
                </a:solidFill>
                <a:latin typeface="Sora"/>
                <a:ea typeface="Sora"/>
                <a:cs typeface="Sora"/>
                <a:sym typeface="Sora"/>
              </a:rPr>
              <a:t>Who are the stakeholders?</a:t>
            </a:r>
            <a:endParaRPr i="0" sz="1700" u="none" cap="none" strike="noStrike">
              <a:solidFill>
                <a:schemeClr val="dk1"/>
              </a:solidFill>
              <a:latin typeface="Sora"/>
              <a:ea typeface="Sora"/>
              <a:cs typeface="Sora"/>
              <a:sym typeface="Sora"/>
            </a:endParaRPr>
          </a:p>
        </p:txBody>
      </p:sp>
      <p:sp>
        <p:nvSpPr>
          <p:cNvPr id="190" name="Google Shape;190;g3eda57aeb02_0_16"/>
          <p:cNvSpPr txBox="1"/>
          <p:nvPr/>
        </p:nvSpPr>
        <p:spPr>
          <a:xfrm>
            <a:off x="779391" y="4314345"/>
            <a:ext cx="5316600" cy="320700"/>
          </a:xfrm>
          <a:prstGeom prst="rect">
            <a:avLst/>
          </a:prstGeom>
          <a:noFill/>
          <a:ln>
            <a:noFill/>
          </a:ln>
        </p:spPr>
        <p:txBody>
          <a:bodyPr anchorCtr="0" anchor="t" bIns="81675" lIns="81675" spcFirstLastPara="1" rIns="81675" wrap="square" tIns="81675">
            <a:noAutofit/>
          </a:bodyPr>
          <a:lstStyle/>
          <a:p>
            <a:pPr indent="0" lvl="0" marL="0" marR="0" rtl="0" algn="l">
              <a:lnSpc>
                <a:spcPct val="100000"/>
              </a:lnSpc>
              <a:spcBef>
                <a:spcPts val="0"/>
              </a:spcBef>
              <a:spcAft>
                <a:spcPts val="0"/>
              </a:spcAft>
              <a:buClr>
                <a:srgbClr val="000000"/>
              </a:buClr>
              <a:buSzPts val="1752"/>
              <a:buFont typeface="Arial"/>
              <a:buNone/>
            </a:pPr>
            <a:r>
              <a:rPr lang="en-US" sz="1700">
                <a:solidFill>
                  <a:schemeClr val="dk1"/>
                </a:solidFill>
                <a:latin typeface="Sora"/>
                <a:ea typeface="Sora"/>
                <a:cs typeface="Sora"/>
                <a:sym typeface="Sora"/>
              </a:rPr>
              <a:t>What constraints exist?</a:t>
            </a:r>
            <a:endParaRPr i="0" sz="1700" u="none" cap="none" strike="noStrike">
              <a:solidFill>
                <a:schemeClr val="dk1"/>
              </a:solidFill>
              <a:latin typeface="Sora"/>
              <a:ea typeface="Sora"/>
              <a:cs typeface="Sora"/>
              <a:sym typeface="Sora"/>
            </a:endParaRPr>
          </a:p>
        </p:txBody>
      </p:sp>
      <p:sp>
        <p:nvSpPr>
          <p:cNvPr id="191" name="Google Shape;191;g3eda57aeb02_0_16"/>
          <p:cNvSpPr txBox="1"/>
          <p:nvPr/>
        </p:nvSpPr>
        <p:spPr>
          <a:xfrm>
            <a:off x="779391" y="5015847"/>
            <a:ext cx="5316600" cy="320700"/>
          </a:xfrm>
          <a:prstGeom prst="rect">
            <a:avLst/>
          </a:prstGeom>
          <a:noFill/>
          <a:ln>
            <a:noFill/>
          </a:ln>
        </p:spPr>
        <p:txBody>
          <a:bodyPr anchorCtr="0" anchor="t" bIns="81675" lIns="81675" spcFirstLastPara="1" rIns="81675" wrap="square" tIns="81675">
            <a:noAutofit/>
          </a:bodyPr>
          <a:lstStyle/>
          <a:p>
            <a:pPr indent="0" lvl="0" marL="0" marR="0" rtl="0" algn="l">
              <a:lnSpc>
                <a:spcPct val="100000"/>
              </a:lnSpc>
              <a:spcBef>
                <a:spcPts val="0"/>
              </a:spcBef>
              <a:spcAft>
                <a:spcPts val="0"/>
              </a:spcAft>
              <a:buClr>
                <a:srgbClr val="000000"/>
              </a:buClr>
              <a:buSzPts val="1752"/>
              <a:buFont typeface="Arial"/>
              <a:buNone/>
            </a:pPr>
            <a:r>
              <a:rPr lang="en-US" sz="1700">
                <a:solidFill>
                  <a:schemeClr val="dk1"/>
                </a:solidFill>
                <a:latin typeface="Sora"/>
                <a:ea typeface="Sora"/>
                <a:cs typeface="Sora"/>
                <a:sym typeface="Sora"/>
              </a:rPr>
              <a:t>What opportunities can you identify?</a:t>
            </a:r>
            <a:endParaRPr i="0" sz="1700" u="none" cap="none" strike="noStrike">
              <a:solidFill>
                <a:schemeClr val="dk1"/>
              </a:solidFill>
              <a:latin typeface="Sora"/>
              <a:ea typeface="Sora"/>
              <a:cs typeface="Sora"/>
              <a:sym typeface="Sora"/>
            </a:endParaRPr>
          </a:p>
        </p:txBody>
      </p:sp>
      <p:sp>
        <p:nvSpPr>
          <p:cNvPr id="192" name="Google Shape;192;g3eda57aeb02_0_16"/>
          <p:cNvSpPr txBox="1"/>
          <p:nvPr/>
        </p:nvSpPr>
        <p:spPr>
          <a:xfrm>
            <a:off x="838200" y="6396335"/>
            <a:ext cx="860100" cy="4617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sz="2400">
                <a:solidFill>
                  <a:srgbClr val="FFFFFF"/>
                </a:solidFill>
                <a:latin typeface="Open Sans"/>
                <a:ea typeface="Open Sans"/>
                <a:cs typeface="Open Sans"/>
                <a:sym typeface="Open Sans"/>
              </a:rPr>
              <a:t>6</a:t>
            </a:r>
            <a:endParaRPr sz="2400">
              <a:solidFill>
                <a:srgbClr val="FFFFFF"/>
              </a:solidFill>
              <a:latin typeface="Open Sans"/>
              <a:ea typeface="Open Sans"/>
              <a:cs typeface="Open Sans"/>
              <a:sym typeface="Open Sans"/>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pic>
        <p:nvPicPr>
          <p:cNvPr id="198" name="Google Shape;198;g3f60c2c1f30_0_5" title="DT Activity - Problem">
            <a:hlinkClick r:id="rId3"/>
          </p:cNvPr>
          <p:cNvPicPr preferRelativeResize="0"/>
          <p:nvPr/>
        </p:nvPicPr>
        <p:blipFill>
          <a:blip r:embed="rId4">
            <a:alphaModFix/>
          </a:blip>
          <a:stretch>
            <a:fillRect/>
          </a:stretch>
        </p:blipFill>
        <p:spPr>
          <a:xfrm>
            <a:off x="0" y="0"/>
            <a:ext cx="12191675" cy="685781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8"/>
                                        </p:tgtEl>
                                        <p:attrNameLst>
                                          <p:attrName>style.visibility</p:attrName>
                                        </p:attrNameLst>
                                      </p:cBhvr>
                                      <p:to>
                                        <p:strVal val="visible"/>
                                      </p:to>
                                    </p:set>
                                    <p:animEffect filter="fade" transition="in">
                                      <p:cBhvr>
                                        <p:cTn dur="1000"/>
                                        <p:tgtEl>
                                          <p:spTgt spid="1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2026-06-17T04:13:49Z</dcterms:created>
  <dc:creator>OpenAI</dc:creator>
</cp:coreProperties>
</file>