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Lst>
  <p:sldSz cy="6858000" cx="12192000"/>
  <p:notesSz cx="6858000" cy="12192000"/>
  <p:embeddedFontLst>
    <p:embeddedFont>
      <p:font typeface="Sora"/>
      <p:regular r:id="rId42"/>
      <p:bold r:id="rId43"/>
    </p:embeddedFont>
    <p:embeddedFont>
      <p:font typeface="Open Sans"/>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iA3r6yBapRu96gNibVebiW4zeIE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font" Target="fonts/Sora-regular.fntdata"/><Relationship Id="rId41" Type="http://schemas.openxmlformats.org/officeDocument/2006/relationships/slide" Target="slides/slide37.xml"/><Relationship Id="rId22" Type="http://schemas.openxmlformats.org/officeDocument/2006/relationships/slide" Target="slides/slide18.xml"/><Relationship Id="rId44" Type="http://schemas.openxmlformats.org/officeDocument/2006/relationships/font" Target="fonts/OpenSans-regular.fntdata"/><Relationship Id="rId21" Type="http://schemas.openxmlformats.org/officeDocument/2006/relationships/slide" Target="slides/slide17.xml"/><Relationship Id="rId43" Type="http://schemas.openxmlformats.org/officeDocument/2006/relationships/font" Target="fonts/Sora-bold.fntdata"/><Relationship Id="rId24" Type="http://schemas.openxmlformats.org/officeDocument/2006/relationships/slide" Target="slides/slide20.xml"/><Relationship Id="rId46" Type="http://schemas.openxmlformats.org/officeDocument/2006/relationships/font" Target="fonts/OpenSans-italic.fntdata"/><Relationship Id="rId23" Type="http://schemas.openxmlformats.org/officeDocument/2006/relationships/slide" Target="slides/slide19.xml"/><Relationship Id="rId45" Type="http://schemas.openxmlformats.org/officeDocument/2006/relationships/font" Target="fonts/OpenSans-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OpenSans-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bar"/>
        <c:grouping val="clustered"/>
        <c:varyColors val="0"/>
        <c:ser>
          <c:idx val="0"/>
          <c:order val="0"/>
          <c:tx>
            <c:strRef>
              <c:f>Sheet1!$B$1</c:f>
              <c:strCache>
                <c:ptCount val="1"/>
                <c:pt idx="0">
                  <c:v>By hand</c:v>
                </c:pt>
              </c:strCache>
            </c:strRef>
          </c:tx>
          <c:spPr>
            <a:solidFill>
              <a:srgbClr val="6B7A90"/>
            </a:solidFill>
            <a:effectLst/>
          </c:spPr>
          <c:invertIfNegative val="0"/>
          <c:dLbls>
            <c:numFmt formatCode="#,##0" sourceLinked="0"/>
            <c:txPr>
              <a:bodyPr/>
              <a:lstStyle/>
              <a:p>
                <a:pPr>
                  <a:defRPr b="0" i="0" strike="noStrike" sz="1000" u="none">
                    <a:solidFill>
                      <a:srgbClr val="2B3A55"/>
                    </a:solidFill>
                    <a:latin typeface="Arial"/>
                  </a:defRPr>
                </a:pPr>
              </a:p>
            </c:txPr>
            <c:showLegendKey val="0"/>
            <c:showVal val="1"/>
            <c:showCatName val="0"/>
            <c:showSerName val="0"/>
            <c:showPercent val="0"/>
            <c:showBubbleSize val="0"/>
            <c:showLeaderLines val="0"/>
          </c:dLbls>
          <c:cat>
            <c:multiLvlStrRef>
              <c:f>Sheet1!$A$2:$A$7</c:f>
              <c:multiLvlStrCache>
                <c:ptCount val="6"/>
                <c:lvl>
                  <c:pt idx="0">
                    <c:v>Marks</c:v>
                  </c:pt>
                  <c:pt idx="1">
                    <c:v>Lesson</c:v>
                  </c:pt>
                  <c:pt idx="2">
                    <c:v>Parents</c:v>
                  </c:pt>
                  <c:pt idx="3">
                    <c:v>Cover</c:v>
                  </c:pt>
                  <c:pt idx="4">
                    <c:v>Test</c:v>
                  </c:pt>
                  <c:pt idx="5">
                    <c:v>Feedback</c:v>
                  </c:pt>
                </c:lvl>
              </c:multiLvlStrCache>
            </c:multiLvlStrRef>
          </c:cat>
          <c:val>
            <c:numRef>
              <c:f>Sheet1!$B$2:$B$7</c:f>
              <c:numCache>
                <c:formatCode>General</c:formatCode>
                <c:ptCount val="6"/>
                <c:pt idx="0">
                  <c:v>45</c:v>
                </c:pt>
                <c:pt idx="1">
                  <c:v>90</c:v>
                </c:pt>
                <c:pt idx="2">
                  <c:v>60</c:v>
                </c:pt>
                <c:pt idx="3">
                  <c:v>40</c:v>
                </c:pt>
                <c:pt idx="4">
                  <c:v>60</c:v>
                </c:pt>
                <c:pt idx="5">
                  <c:v>180</c:v>
                </c:pt>
              </c:numCache>
            </c:numRef>
          </c:val>
        </c:ser>
        <c:ser>
          <c:idx val="1"/>
          <c:order val="1"/>
          <c:tx>
            <c:strRef>
              <c:f>Sheet1!$C$1</c:f>
              <c:strCache>
                <c:ptCount val="1"/>
                <c:pt idx="0">
                  <c:v>With an agent</c:v>
                </c:pt>
              </c:strCache>
            </c:strRef>
          </c:tx>
          <c:spPr>
            <a:solidFill>
              <a:srgbClr val="2F7E79"/>
            </a:solidFill>
            <a:effectLst/>
          </c:spPr>
          <c:invertIfNegative val="0"/>
          <c:dLbls>
            <c:numFmt formatCode="#,##0" sourceLinked="0"/>
            <c:txPr>
              <a:bodyPr/>
              <a:lstStyle/>
              <a:p>
                <a:pPr>
                  <a:defRPr b="0" i="0" strike="noStrike" sz="1000" u="none">
                    <a:solidFill>
                      <a:srgbClr val="2B3A55"/>
                    </a:solidFill>
                    <a:latin typeface="Arial"/>
                  </a:defRPr>
                </a:pPr>
              </a:p>
            </c:txPr>
            <c:showLegendKey val="0"/>
            <c:showVal val="1"/>
            <c:showCatName val="0"/>
            <c:showSerName val="0"/>
            <c:showPercent val="0"/>
            <c:showBubbleSize val="0"/>
            <c:showLeaderLines val="0"/>
          </c:dLbls>
          <c:cat>
            <c:multiLvlStrRef>
              <c:f>Sheet1!$A$2:$A$7</c:f>
              <c:multiLvlStrCache>
                <c:ptCount val="6"/>
                <c:lvl>
                  <c:pt idx="0">
                    <c:v>Marks</c:v>
                  </c:pt>
                  <c:pt idx="1">
                    <c:v>Lesson</c:v>
                  </c:pt>
                  <c:pt idx="2">
                    <c:v>Parents</c:v>
                  </c:pt>
                  <c:pt idx="3">
                    <c:v>Cover</c:v>
                  </c:pt>
                  <c:pt idx="4">
                    <c:v>Test</c:v>
                  </c:pt>
                  <c:pt idx="5">
                    <c:v>Feedback</c:v>
                  </c:pt>
                </c:lvl>
              </c:multiLvlStrCache>
            </c:multiLvlStrRef>
          </c:cat>
          <c:val>
            <c:numRef>
              <c:f>Sheet1!$C$2:$C$7</c:f>
              <c:numCache>
                <c:formatCode>General</c:formatCode>
                <c:ptCount val="6"/>
                <c:pt idx="0">
                  <c:v>4</c:v>
                </c:pt>
                <c:pt idx="1">
                  <c:v>6</c:v>
                </c:pt>
                <c:pt idx="2">
                  <c:v>8</c:v>
                </c:pt>
                <c:pt idx="3">
                  <c:v>3</c:v>
                </c:pt>
                <c:pt idx="4">
                  <c:v>7</c:v>
                </c:pt>
                <c:pt idx="5">
                  <c:v>35</c:v>
                </c:pt>
              </c:numCache>
            </c:numRef>
          </c:val>
        </c:ser>
        <c:dLbls>
          <c:numFmt formatCode="#,##0" sourceLinked="0"/>
          <c:txPr>
            <a:bodyPr/>
            <a:lstStyle/>
            <a:p>
              <a:pPr>
                <a:defRPr b="0" i="0" strike="noStrike" sz="1000" u="none">
                  <a:solidFill>
                    <a:srgbClr val="2B3A55"/>
                  </a:solidFill>
                  <a:latin typeface="Arial"/>
                </a:defRPr>
              </a:pPr>
            </a:p>
          </c:txPr>
          <c:showLegendKey val="0"/>
          <c:showVal val="1"/>
          <c:showCatName val="0"/>
          <c:showSerName val="0"/>
          <c:showPercent val="0"/>
          <c:showBubbleSize val="0"/>
          <c:showLeaderLines val="0"/>
        </c:dLbls>
        <c:gapWidth val="45"/>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0" i="0" u="none" strike="noStrike">
                <a:solidFill>
                  <a:srgbClr val="16233F"/>
                </a:solidFill>
                <a:latin typeface="Arial"/>
              </a:defRPr>
            </a:pPr>
            <a:endParaRPr lang="en-US"/>
          </a:p>
        </c:txPr>
        <c:crossAx val="2094734552"/>
        <c:crosses val="autoZero"/>
        <c:auto val="1"/>
        <c:lblAlgn val="ctr"/>
        <c:noMultiLvlLbl val="1"/>
      </c:catAx>
      <c:valAx>
        <c:axId val="2094734552"/>
        <c:scaling>
          <c:orientation val="minMax"/>
          <c:max val="200"/>
        </c:scaling>
        <c:delete val="0"/>
        <c:axPos val="b"/>
        <c:majorGridlines>
          <c:spPr>
            <a:ln w="12700" cap="flat">
              <a:solidFill>
                <a:srgbClr val="E2E9F2"/>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000" b="0" i="0" u="none" strike="noStrike">
                <a:solidFill>
                  <a:srgbClr val="6B7A90"/>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200">
              <a:solidFill>
                <a:srgbClr val="2B3A55"/>
              </a:solidFill>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0:00 | Welcome. Keep this short. One line: 'In the next hour I am going to show you, live, work that used to take an hour getting done in under two minutes — and exactly which parts you must still check yourself.' Then a quick show of hands: who has used an AI tool at least once? Who uses one most weeks? This tells you how much to explain later. Do not read the slide.</a:t>
            </a:r>
            <a:endParaRPr/>
          </a:p>
        </p:txBody>
      </p:sp>
      <p:sp>
        <p:nvSpPr>
          <p:cNvPr id="80" name="Google Shape;8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0:08-0:10 | Source: Gallup with the Walton Family Foundation, June 2025, 2,232 US public school teachers, surveyed March-April 2025.</a:t>
            </a:r>
            <a:br>
              <a:rPr lang="en-US"/>
            </a:br>
            <a:br>
              <a:rPr lang="en-US"/>
            </a:br>
            <a:r>
              <a:rPr lang="en-US"/>
              <a:t>Say the caveat out loud — it is what separates training from a sales pitch, and the sceptics will trust everything you say afterwards:</a:t>
            </a:r>
            <a:br>
              <a:rPr lang="en-US"/>
            </a:br>
            <a:r>
              <a:rPr lang="en-US"/>
              <a:t>• 5.9 hours is for teachers who use AI WEEKLY, not occasionally.</a:t>
            </a:r>
            <a:br>
              <a:rPr lang="en-US"/>
            </a:br>
            <a:r>
              <a:rPr lang="en-US"/>
              <a:t>• It is self-reported, and mostly US and UK samples.</a:t>
            </a:r>
            <a:br>
              <a:rPr lang="en-US"/>
            </a:br>
            <a:r>
              <a:rPr lang="en-US"/>
              <a:t>• Expect one to two hours in your own first month, more as your prompt library grows.</a:t>
            </a:r>
            <a:br>
              <a:rPr lang="en-US"/>
            </a:br>
            <a:br>
              <a:rPr lang="en-US"/>
            </a:br>
            <a:r>
              <a:rPr lang="en-US"/>
              <a:t>If asked what teachers do with the time: more one-to-one help for children who are behind, better-designed lessons rather than merely finished ones, and going home on time.</a:t>
            </a:r>
            <a:endParaRPr/>
          </a:p>
        </p:txBody>
      </p:sp>
      <p:sp>
        <p:nvSpPr>
          <p:cNvPr id="195" name="Google Shape;19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0:10-0:12 | Do NOT read nine boxes. Choose three and describe them properly:</a:t>
            </a:r>
            <a:br>
              <a:rPr lang="en-US"/>
            </a:br>
            <a:br>
              <a:rPr lang="en-US"/>
            </a:br>
            <a:r>
              <a:rPr lang="en-US"/>
              <a:t>1. Three ability levels — the thing teachers most want and least have time for. One worksheet becomes support, core and stretch in about ninety seconds.</a:t>
            </a:r>
            <a:br>
              <a:rPr lang="en-US"/>
            </a:br>
            <a:r>
              <a:rPr lang="en-US"/>
              <a:t>2. Spotting common errors — genuinely non-obvious. Give it a class set and ask what the class got wrong, not who got it wrong. That changes Monday's lesson.</a:t>
            </a:r>
            <a:br>
              <a:rPr lang="en-US"/>
            </a:br>
            <a:r>
              <a:rPr lang="en-US"/>
              <a:t>3. Learning a new topic — every school has someone teaching outside their training. This is the kindest use of AI in the building, and nobody has to know.</a:t>
            </a:r>
            <a:br>
              <a:rPr lang="en-US"/>
            </a:br>
            <a:br>
              <a:rPr lang="en-US"/>
            </a:br>
            <a:r>
              <a:rPr lang="en-US"/>
              <a:t>Say: every one of these is one well-written request away, and I will show you the exact wording later.</a:t>
            </a:r>
            <a:endParaRPr/>
          </a:p>
        </p:txBody>
      </p:sp>
      <p:sp>
        <p:nvSpPr>
          <p:cNvPr id="211" name="Google Shape;21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0:12-0:14 | The most important slide for any students in the room, and for teachers deciding what to permit.</a:t>
            </a:r>
            <a:br>
              <a:rPr lang="en-US"/>
            </a:br>
            <a:br>
              <a:rPr lang="en-US"/>
            </a:br>
            <a:r>
              <a:rPr lang="en-US"/>
              <a:t>The framing that works with teenagers is not 'cheating is wrong'. It is: you are trading a good feeling now for a worse grade later, and the AI is only right about half the time anyway. You will show them the evidence for that in three slides.</a:t>
            </a:r>
            <a:br>
              <a:rPr lang="en-US"/>
            </a:br>
            <a:br>
              <a:rPr lang="en-US"/>
            </a:br>
            <a:r>
              <a:rPr lang="en-US"/>
              <a:t>Read the bottom line out loud twice. It is the whole student policy in one sentence.</a:t>
            </a:r>
            <a:br>
              <a:rPr lang="en-US"/>
            </a:br>
            <a:br>
              <a:rPr lang="en-US"/>
            </a:br>
            <a:r>
              <a:rPr lang="en-US"/>
              <a:t>Good examples to give verbally: 'I read the chapter and still do not understand it — explain it like I am twelve.' 'Give me ten questions, hardest last, and do not tell me the answers until I have tried.' 'Here is my essay — do not rewrite it, tell me the three weakest sentences and why.'</a:t>
            </a:r>
            <a:endParaRPr/>
          </a:p>
        </p:txBody>
      </p:sp>
      <p:sp>
        <p:nvSpPr>
          <p:cNvPr id="246" name="Google Shape;24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0:14-0:17 | Read each situation and ask for a show of hands: learning, or shortcut? Do not give your own verdict first.</a:t>
            </a:r>
            <a:br>
              <a:rPr lang="en-US"/>
            </a:br>
            <a:br>
              <a:rPr lang="en-US"/>
            </a:br>
            <a:r>
              <a:rPr lang="en-US"/>
              <a:t>1. A student asks AI to explain a concept they did not understand in class. (Almost everyone: learning.)</a:t>
            </a:r>
            <a:br>
              <a:rPr lang="en-US"/>
            </a:br>
            <a:r>
              <a:rPr lang="en-US"/>
              <a:t>2. A student asks AI for ten extra practice questions and does them. (Learning.)</a:t>
            </a:r>
            <a:br>
              <a:rPr lang="en-US"/>
            </a:br>
            <a:r>
              <a:rPr lang="en-US"/>
              <a:t>3. A student writes an essay, then asks AI which three sentences are weakest. (Most say learning — a good place to note this is the highest-value use of all.)</a:t>
            </a:r>
            <a:br>
              <a:rPr lang="en-US"/>
            </a:br>
            <a:r>
              <a:rPr lang="en-US"/>
              <a:t>4. A student asks AI to write the introduction, then edits it. (The room will split. This is the useful argument — let it run for a minute.)</a:t>
            </a:r>
            <a:br>
              <a:rPr lang="en-US"/>
            </a:br>
            <a:br>
              <a:rPr lang="en-US"/>
            </a:br>
            <a:r>
              <a:rPr lang="en-US"/>
              <a:t>Land it: the disagreement in this room is exactly why a blanket 'no AI' rule fails. The answer is not a ban, it is being specific about which level of help is allowed on which task. You come back to that near the end.</a:t>
            </a:r>
            <a:endParaRPr/>
          </a:p>
        </p:txBody>
      </p:sp>
      <p:sp>
        <p:nvSpPr>
          <p:cNvPr id="267" name="Google Shape;26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0:17-0:19 | Thirty seconds each, then go deeper on Nigeria next.</a:t>
            </a:r>
            <a:br>
              <a:rPr lang="en-US"/>
            </a:br>
            <a:br>
              <a:rPr lang="en-US"/>
            </a:br>
            <a:r>
              <a:rPr lang="en-US"/>
              <a:t>Nigeria — World Bank randomised trial, 800 secondary students in nine public schools in Benin City, six weeks of after-school English with an AI tutor and a teacher present. Gains equal to 1.5-2 years of ordinary schooling; among the most cost-effective education interventions ever measured.</a:t>
            </a:r>
            <a:br>
              <a:rPr lang="en-US"/>
            </a:br>
            <a:br>
              <a:rPr lang="en-US"/>
            </a:br>
            <a:r>
              <a:rPr lang="en-US"/>
              <a:t>United Kingdom — Oak National Academy, the government-backed curriculum body, built a free lesson assistant grounded in vetted curriculum resources rather than the open internet. Teachers report about 3.5 hours a week saved on planning, with a range from 1 to 15.</a:t>
            </a:r>
            <a:br>
              <a:rPr lang="en-US"/>
            </a:br>
            <a:br>
              <a:rPr lang="en-US"/>
            </a:br>
            <a:r>
              <a:rPr lang="en-US"/>
              <a:t>Estonia — the national 'AI Leap' programme, from September 2025: free access plus structured training for every student in grades 10-11 and their teachers. 20,000 students, 3,000 teachers in year one. Teachers were trained a full term BEFORE students got access.</a:t>
            </a:r>
            <a:br>
              <a:rPr lang="en-US"/>
            </a:br>
            <a:br>
              <a:rPr lang="en-US"/>
            </a:br>
            <a:r>
              <a:rPr lang="en-US"/>
              <a:t>The transferable lesson across all three: train the adults first.</a:t>
            </a:r>
            <a:endParaRPr/>
          </a:p>
        </p:txBody>
      </p:sp>
      <p:sp>
        <p:nvSpPr>
          <p:cNvPr id="277" name="Google Shape;27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0:19-0:21 | The three reasons on the left are the transferable part — the headline number is only the hook.</a:t>
            </a:r>
            <a:br>
              <a:rPr lang="en-US"/>
            </a:br>
            <a:br>
              <a:rPr lang="en-US"/>
            </a:br>
            <a:r>
              <a:rPr lang="en-US"/>
              <a:t>1. A teacher was in the room. The teacher set the task, kept the pace, and handled the moments the AI got wrong.</a:t>
            </a:r>
            <a:br>
              <a:rPr lang="en-US"/>
            </a:br>
            <a:r>
              <a:rPr lang="en-US"/>
              <a:t>2. The task was narrow and structured — specific grammar and writing objectives, not 'go and learn English'.</a:t>
            </a:r>
            <a:br>
              <a:rPr lang="en-US"/>
            </a:br>
            <a:r>
              <a:rPr lang="en-US"/>
              <a:t>3. It was extra, not a substitute. After-school time added to normal teaching. Nobody's lessons were replaced.</a:t>
            </a:r>
            <a:br>
              <a:rPr lang="en-US"/>
            </a:br>
            <a:br>
              <a:rPr lang="en-US"/>
            </a:br>
            <a:r>
              <a:rPr lang="en-US"/>
              <a:t>One honest nuance worth saying: the largest gains were for girls and for students already doing reasonably well. AI tutoring does not automatically close gaps — you have to design for the children at the bottom deliberately.</a:t>
            </a:r>
            <a:br>
              <a:rPr lang="en-US"/>
            </a:br>
            <a:br>
              <a:rPr lang="en-US"/>
            </a:br>
            <a:r>
              <a:rPr lang="en-US"/>
              <a:t>Source: World Bank, 'From Chalkboards to Chatbots', 2025.</a:t>
            </a:r>
            <a:endParaRPr/>
          </a:p>
        </p:txBody>
      </p:sp>
      <p:sp>
        <p:nvSpPr>
          <p:cNvPr id="300" name="Google Shape;30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0:21-0:24 | The slide teachers will quote back to you for months. Do not rush it.</a:t>
            </a:r>
            <a:br>
              <a:rPr lang="en-US"/>
            </a:br>
            <a:br>
              <a:rPr lang="en-US"/>
            </a:br>
            <a:r>
              <a:rPr lang="en-US"/>
              <a:t>The study: Bastani and colleagues, published in PNAS in 2025. Around 1,000 high-school students across roughly 50 classrooms in Türkiye, learning mathematics. Three groups:</a:t>
            </a:r>
            <a:br>
              <a:rPr lang="en-US"/>
            </a:br>
            <a:r>
              <a:rPr lang="en-US"/>
              <a:t>• Textbook only — the baseline.</a:t>
            </a:r>
            <a:br>
              <a:rPr lang="en-US"/>
            </a:br>
            <a:r>
              <a:rPr lang="en-US"/>
              <a:t>• Unrestricted AI chatbot — solved 48% more practice problems while they had it, then scored 17% BELOW the baseline group in an exam without it.</a:t>
            </a:r>
            <a:br>
              <a:rPr lang="en-US"/>
            </a:br>
            <a:r>
              <a:rPr lang="en-US"/>
              <a:t>• A guarded tutor — same model, instructed to give hints, refuse direct answers and check understanding. The practice gains stayed and the exam penalty largely disappeared.</a:t>
            </a:r>
            <a:br>
              <a:rPr lang="en-US"/>
            </a:br>
            <a:br>
              <a:rPr lang="en-US"/>
            </a:br>
            <a:r>
              <a:rPr lang="en-US"/>
              <a:t>What actually happened: almost all of the middle group simply asked for the final answer. The model gave one — and was correct only about half the time. Students copied the flawed answers without noticing. They felt they were learning because the worksheet was finished.</a:t>
            </a:r>
            <a:br>
              <a:rPr lang="en-US"/>
            </a:br>
            <a:br>
              <a:rPr lang="en-US"/>
            </a:br>
            <a:r>
              <a:rPr lang="en-US"/>
              <a:t>The sentence to land: same model, same students, same topic — the only difference was the instructions, and that difference was the entire result.</a:t>
            </a:r>
            <a:br>
              <a:rPr lang="en-US"/>
            </a:br>
            <a:br>
              <a:rPr lang="en-US"/>
            </a:br>
            <a:r>
              <a:rPr lang="en-US"/>
              <a:t>This also disarms the sceptics: you are agreeing with their concern and handing them the fix.</a:t>
            </a:r>
            <a:endParaRPr/>
          </a:p>
        </p:txBody>
      </p:sp>
      <p:sp>
        <p:nvSpPr>
          <p:cNvPr id="319" name="Google Shape;31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0:24-0:26 | Keep this global — the point is that context, not the tool, decides the value.</a:t>
            </a:r>
            <a:br>
              <a:rPr lang="en-US"/>
            </a:br>
            <a:br>
              <a:rPr lang="en-US"/>
            </a:br>
            <a:r>
              <a:rPr lang="en-US"/>
              <a:t>The middle column is the important one. In a well-resourced school AI makes a possible thing cheaper. In a classroom with sixty children across four grades and one teacher, differentiated material was never possible at all — so this is not a convenience, it is a capability that did not previously exist. That applies equally in rural India, in much of sub-Saharan Africa, in remote schools anywhere.</a:t>
            </a:r>
            <a:br>
              <a:rPr lang="en-US"/>
            </a:br>
            <a:br>
              <a:rPr lang="en-US"/>
            </a:br>
            <a:r>
              <a:rPr lang="en-US"/>
              <a:t>Language: in a very large share of the world's classrooms the child's home language, the language of instruction and the language of the exam are three different things. Producing the same worksheet twice is, for many teachers, the single most valuable thing here.</a:t>
            </a:r>
            <a:br>
              <a:rPr lang="en-US"/>
            </a:br>
            <a:br>
              <a:rPr lang="en-US"/>
            </a:br>
            <a:r>
              <a:rPr lang="en-US"/>
              <a:t>Kerala, India: the state education technology body KITE put 80,000 secondary teachers through hands-on AI workshops in 2024, then extended it to primary teachers — and taught deepfakes, privacy and bias in the same sessions as the productivity uses. Estonia reached the same conclusion independently. If your school takes one idea from this hour, take that one.</a:t>
            </a:r>
            <a:br>
              <a:rPr lang="en-US"/>
            </a:br>
            <a:br>
              <a:rPr lang="en-US"/>
            </a:br>
            <a:r>
              <a:rPr lang="en-US"/>
              <a:t>Caveats worth stating: AI translation is much stronger in some languages than others — always have a fluent speaker check anything going home to families.</a:t>
            </a:r>
            <a:endParaRPr/>
          </a:p>
        </p:txBody>
      </p:sp>
      <p:sp>
        <p:nvSpPr>
          <p:cNvPr id="332" name="Google Shape;33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0:26-0:28 | Short and personal. They pick ONE job from the six you showed earlier — planning, marking, reports, parents, assessment, cover.</a:t>
            </a:r>
            <a:br>
              <a:rPr lang="en-US"/>
            </a:br>
            <a:br>
              <a:rPr lang="en-US"/>
            </a:br>
            <a:r>
              <a:rPr lang="en-US"/>
              <a:t>Take three or four answers aloud, then say: 'whichever you chose, you are about to watch it happen.' Then move straight into the agent section. This is your bridge into the demos and it makes the room feel the demos were chosen for them.</a:t>
            </a:r>
            <a:br>
              <a:rPr lang="en-US"/>
            </a:br>
            <a:br>
              <a:rPr lang="en-US"/>
            </a:br>
            <a:r>
              <a:rPr lang="en-US"/>
              <a:t>If someone picks something you are not demonstrating, promise to show them afterwards — and mean it.</a:t>
            </a:r>
            <a:endParaRPr/>
          </a:p>
        </p:txBody>
      </p:sp>
      <p:sp>
        <p:nvSpPr>
          <p:cNvPr id="354" name="Google Shape;35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0:28-0:30 | The corridor-versus-colleague analogy is the anchor. Use it again during every demo.</a:t>
            </a:r>
            <a:br>
              <a:rPr lang="en-US"/>
            </a:br>
            <a:br>
              <a:rPr lang="en-US"/>
            </a:br>
            <a:r>
              <a:rPr lang="en-US"/>
              <a:t>The honest framing: an agent is not cleverer than the chatbot. It just has hands. Same brain, more reach.</a:t>
            </a:r>
            <a:br>
              <a:rPr lang="en-US"/>
            </a:br>
            <a:br>
              <a:rPr lang="en-US"/>
            </a:br>
            <a:r>
              <a:rPr lang="en-US"/>
              <a:t>And exactly like a capable new colleague, the quality of what comes back depends almost entirely on how clearly you briefed them — which is why the wording matters, and why you will show them the wording.</a:t>
            </a:r>
            <a:br>
              <a:rPr lang="en-US"/>
            </a:br>
            <a:br>
              <a:rPr lang="en-US"/>
            </a:br>
            <a:r>
              <a:rPr lang="en-US"/>
              <a:t>Nobody in the room needs to build anything. The agents you will demonstrate are ordinary AI tools with a file attached.</a:t>
            </a:r>
            <a:endParaRPr/>
          </a:p>
        </p:txBody>
      </p:sp>
      <p:sp>
        <p:nvSpPr>
          <p:cNvPr id="364" name="Google Shape;36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f6e00dd4e4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3f6e00dd4e4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0:00 | Welcome. Keep this short. One line: 'In the next hour I am going to show you, live, work that used to take an hour getting done in under two minutes — and exactly which parts you must still check yourself.' Then a quick show of hands: who has used an AI tool at least once? Who uses one most weeks? This tells you how much to explain later. Do not read the slide.</a:t>
            </a:r>
            <a:endParaRPr/>
          </a:p>
        </p:txBody>
      </p:sp>
      <p:sp>
        <p:nvSpPr>
          <p:cNvPr id="95" name="Google Shape;95;g3f6e00dd4e4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0:30-0:32 | Walk the five boxes with a finger on the screen. The two shaded ones are yours and always will be.</a:t>
            </a:r>
            <a:br>
              <a:rPr lang="en-US"/>
            </a:br>
            <a:br>
              <a:rPr lang="en-US"/>
            </a:br>
            <a:r>
              <a:rPr lang="en-US"/>
              <a:t>Step 5 is not optional. An agent that sends messages to parents without a human reading them is not a time-saver, it is an incident waiting to happen. Every agent you are about to see stops and asks before anything leaves the building.</a:t>
            </a:r>
            <a:br>
              <a:rPr lang="en-US"/>
            </a:br>
            <a:br>
              <a:rPr lang="en-US"/>
            </a:br>
            <a:r>
              <a:rPr lang="en-US"/>
              <a:t>The bottom line is where the value comes from — say it, then go straight to the demos.</a:t>
            </a:r>
            <a:endParaRPr/>
          </a:p>
        </p:txBody>
      </p:sp>
      <p:sp>
        <p:nvSpPr>
          <p:cNvPr id="381" name="Google Shape;38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0:32-0:33 | Say this sentence out loud, deliberately. If your school has anyone responsible for data protection, this is the sentence they need to hear you say.</a:t>
            </a:r>
            <a:br>
              <a:rPr lang="en-US"/>
            </a:br>
            <a:br>
              <a:rPr lang="en-US"/>
            </a:br>
            <a:r>
              <a:rPr lang="en-US"/>
              <a:t>The teaching point underneath it: you can practise, demonstrate and build every one of these workflows without a single real student record leaving your school. Build on fake data first; swap in real files only once the workflow is proven and your school has approved it.</a:t>
            </a:r>
            <a:br>
              <a:rPr lang="en-US"/>
            </a:br>
            <a:br>
              <a:rPr lang="en-US"/>
            </a:br>
            <a:r>
              <a:rPr lang="en-US"/>
              <a:t>Set up the class: Class 8B, thirty students, one maths teacher, and the ordinary files any school has — a marks sheet, a parent inbox, a staff timetable, a set of student answers.</a:t>
            </a:r>
            <a:endParaRPr/>
          </a:p>
        </p:txBody>
      </p:sp>
      <p:sp>
        <p:nvSpPr>
          <p:cNvPr id="409" name="Google Shape;40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0:33-0:36 | Run it live. Narrate against the five steps: I set the job, it plans, it works, it checks itself, I approve.</a:t>
            </a:r>
            <a:br>
              <a:rPr lang="en-US"/>
            </a:br>
            <a:br>
              <a:rPr lang="en-US"/>
            </a:br>
            <a:r>
              <a:rPr lang="en-US"/>
              <a:t>The moment that lands with teachers is the grouping — by CAUSE, not by score. Any spreadsheet sorts by marks. The useful move is separating 'was fine and fell' from 'has never been fine', because those two children need completely different responses and a sorted list hides that.</a:t>
            </a:r>
            <a:br>
              <a:rPr lang="en-US"/>
            </a:br>
            <a:br>
              <a:rPr lang="en-US"/>
            </a:br>
            <a:r>
              <a:rPr lang="en-US"/>
              <a:t>On the fictional class it finds fourteen flagged children: four whose decline tracks their attendance, two who fell while attending every lesson, and eight who have been in the same low band all year and are not declining at all.</a:t>
            </a:r>
            <a:br>
              <a:rPr lang="en-US"/>
            </a:br>
            <a:br>
              <a:rPr lang="en-US"/>
            </a:br>
            <a:r>
              <a:rPr lang="en-US"/>
              <a:t>Then do the honest bit: pick two rows and check the averages on a calculator on screen. Showing that you verify is more valuable than showing that it works.</a:t>
            </a:r>
            <a:endParaRPr/>
          </a:p>
        </p:txBody>
      </p:sp>
      <p:sp>
        <p:nvSpPr>
          <p:cNvPr id="420" name="Google Shape;42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0:36-0:39 | The three levels are the headline — the thing teachers most want and least have time for.</a:t>
            </a:r>
            <a:br>
              <a:rPr lang="en-US"/>
            </a:br>
            <a:br>
              <a:rPr lang="en-US"/>
            </a:br>
            <a:r>
              <a:rPr lang="en-US"/>
              <a:t>But pause on the second item: asking it, in advance, for the common student errors. That is the difference between a lesson plan and a teacher's lesson plan, and it comes from one extra sentence in the request.</a:t>
            </a:r>
            <a:br>
              <a:rPr lang="en-US"/>
            </a:br>
            <a:br>
              <a:rPr lang="en-US"/>
            </a:br>
            <a:r>
              <a:rPr lang="en-US"/>
              <a:t>Point out that the exit ticket questions each target one of those three errors — so the answers tell you WHICH misconception to reteach, not merely who got it wrong.</a:t>
            </a:r>
            <a:br>
              <a:rPr lang="en-US"/>
            </a:br>
            <a:br>
              <a:rPr lang="en-US"/>
            </a:br>
            <a:r>
              <a:rPr lang="en-US"/>
              <a:t>Show the wording briefly. The context at the top — forty minutes, mixed ability, blackboard, second-language learners — is doing most of the work. Same request without that context produces something unusable.</a:t>
            </a:r>
            <a:endParaRPr/>
          </a:p>
        </p:txBody>
      </p:sp>
      <p:sp>
        <p:nvSpPr>
          <p:cNvPr id="438" name="Google Shape;43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0:39-0:42 | The most important thing here is what it REFUSES to do.</a:t>
            </a:r>
            <a:br>
              <a:rPr lang="en-US"/>
            </a:br>
            <a:br>
              <a:rPr lang="en-US"/>
            </a:br>
            <a:r>
              <a:rPr lang="en-US"/>
              <a:t>Five messages are held back and deliberately not drafted: a possible injury during games, a bereavement at home, a bullying report, a child kept after school without the parents knowing, and an undisclosed food allergy. Each is flagged with a reason.</a:t>
            </a:r>
            <a:br>
              <a:rPr lang="en-US"/>
            </a:br>
            <a:br>
              <a:rPr lang="en-US"/>
            </a:br>
            <a:r>
              <a:rPr lang="en-US"/>
              <a:t>Say it plainly: safeguarding, health and allegations never get an AI-drafted reply. Ever. That rule belongs in your school's written policy, not only in a request you happen to type well that morning.</a:t>
            </a:r>
            <a:br>
              <a:rPr lang="en-US"/>
            </a:br>
            <a:br>
              <a:rPr lang="en-US"/>
            </a:br>
            <a:r>
              <a:rPr lang="en-US"/>
              <a:t>An agent that knows what NOT to write is worth more than one that writes everything.</a:t>
            </a:r>
            <a:br>
              <a:rPr lang="en-US"/>
            </a:br>
            <a:br>
              <a:rPr lang="en-US"/>
            </a:br>
            <a:r>
              <a:rPr lang="en-US"/>
              <a:t>Also show the multilingual drafting — replies going back in the language the parent actually wrote in. For a great many schools this alone justifies the whole workflow, because it reaches families who would otherwise never receive a written reply they can read comfortably.</a:t>
            </a:r>
            <a:endParaRPr/>
          </a:p>
        </p:txBody>
      </p:sp>
      <p:sp>
        <p:nvSpPr>
          <p:cNvPr id="456" name="Google Shape;45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0:42-0:44 | The moment to highlight is the failure report.</a:t>
            </a:r>
            <a:br>
              <a:rPr lang="en-US"/>
            </a:br>
            <a:br>
              <a:rPr lang="en-US"/>
            </a:br>
            <a:r>
              <a:rPr lang="en-US"/>
              <a:t>A weak agent invents a teacher who does not exist, or double-books someone. A well-briefed one says: 'I could not solve these two periods — here are your options.' On this data it covers twelve of fourteen and refuses the other two.</a:t>
            </a:r>
            <a:br>
              <a:rPr lang="en-US"/>
            </a:br>
            <a:br>
              <a:rPr lang="en-US"/>
            </a:br>
            <a:r>
              <a:rPr lang="en-US"/>
              <a:t>The instruction that produces that behaviour is one sentence: 'list anything you could not solve rather than inventing a solution.' Tell people to put that line in any request where a wrong answer is worse than no answer. It is one of the most valuable sentences in the session.</a:t>
            </a:r>
            <a:br>
              <a:rPr lang="en-US"/>
            </a:br>
            <a:br>
              <a:rPr lang="en-US"/>
            </a:br>
            <a:r>
              <a:rPr lang="en-US"/>
              <a:t>One more thing to point at: it was told to keep one teacher free in period five. That teacher was available AND was the ideal subject specialist — and it still left her alone. It followed the constraint over the optimisation. Verify it on screen.</a:t>
            </a:r>
            <a:endParaRPr/>
          </a:p>
        </p:txBody>
      </p:sp>
      <p:sp>
        <p:nvSpPr>
          <p:cNvPr id="474" name="Google Shape;47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0:44-0:46 | Give this one to the students in the room, and run it live.</a:t>
            </a:r>
            <a:br>
              <a:rPr lang="en-US"/>
            </a:br>
            <a:br>
              <a:rPr lang="en-US"/>
            </a:br>
            <a:r>
              <a:rPr lang="en-US"/>
              <a:t>Try to break it. Ask for the answer, then insist, then claim you already solved it and only want to check, then say your teacher allowed it. Let the room watch it hold the line four times. That is far more persuasive than any policy document.</a:t>
            </a:r>
            <a:br>
              <a:rPr lang="en-US"/>
            </a:br>
            <a:br>
              <a:rPr lang="en-US"/>
            </a:br>
            <a:r>
              <a:rPr lang="en-US"/>
              <a:t>Connect it explicitly to the failed study earlier: this is the guarded version — the one where the exam damage disappeared. The tool did not change. The instructions did.</a:t>
            </a:r>
            <a:br>
              <a:rPr lang="en-US"/>
            </a:br>
            <a:br>
              <a:rPr lang="en-US"/>
            </a:br>
            <a:r>
              <a:rPr lang="en-US"/>
              <a:t>Tell teachers they can make this the class standard: if you use AI for homework, use this wording, and be ready to show me the conversation. Asking to see the conversation rather than the answer changes the whole dynamic.</a:t>
            </a:r>
            <a:endParaRPr/>
          </a:p>
        </p:txBody>
      </p:sp>
      <p:sp>
        <p:nvSpPr>
          <p:cNvPr id="492" name="Google Shape;49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0:46-0:47 | Be careful and honest here, because this is the demonstration that makes people nervous.</a:t>
            </a:r>
            <a:br>
              <a:rPr lang="en-US"/>
            </a:br>
            <a:br>
              <a:rPr lang="en-US"/>
            </a:br>
            <a:r>
              <a:rPr lang="en-US"/>
              <a:t>Say it plainly: this does not mark the papers. It does a first pass, and you moderate all of it.</a:t>
            </a:r>
            <a:br>
              <a:rPr lang="en-US"/>
            </a:br>
            <a:br>
              <a:rPr lang="en-US"/>
            </a:br>
            <a:r>
              <a:rPr lang="en-US"/>
              <a:t>The real prize is the aggregate. Knowing that a large group of the class cannot turn a sentence into an equation tells you what to teach on Monday — and no teacher has time to derive that by hand from thirty scripts at nine at night.</a:t>
            </a:r>
            <a:br>
              <a:rPr lang="en-US"/>
            </a:br>
            <a:br>
              <a:rPr lang="en-US"/>
            </a:br>
            <a:r>
              <a:rPr lang="en-US"/>
              <a:t>Point at the flagged responses: several children reached the right answer by an unusual route, and the agent said it was unsure rather than marking them down. An agent that admits uncertainty is far safer than one that does not. Those are the scripts you look at first.</a:t>
            </a:r>
            <a:endParaRPr/>
          </a:p>
        </p:txBody>
      </p:sp>
      <p:sp>
        <p:nvSpPr>
          <p:cNvPr id="510" name="Google Shape;51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0:47-0:49 | Do not oversell this. The box on the lower right is what makes it believable — say it out loud.</a:t>
            </a:r>
            <a:br>
              <a:rPr lang="en-US"/>
            </a:br>
            <a:br>
              <a:rPr lang="en-US"/>
            </a:br>
            <a:r>
              <a:rPr lang="en-US"/>
              <a:t>Three honest footnotes:</a:t>
            </a:r>
            <a:br>
              <a:rPr lang="en-US"/>
            </a:br>
            <a:r>
              <a:rPr lang="en-US"/>
              <a:t>• Week one is an investment, not a saving. If a teacher tries this on Tuesday and it takes longer, they will never try again unless you warned them.</a:t>
            </a:r>
            <a:br>
              <a:rPr lang="en-US"/>
            </a:br>
            <a:r>
              <a:rPr lang="en-US"/>
              <a:t>• The 'with an agent' figures include checking time. They are not raw speed.</a:t>
            </a:r>
            <a:br>
              <a:rPr lang="en-US"/>
            </a:br>
            <a:r>
              <a:rPr lang="en-US"/>
              <a:t>• The value is in reuse — the same six requests, every week, for thirty weeks. Not in one clever trick.</a:t>
            </a:r>
            <a:br>
              <a:rPr lang="en-US"/>
            </a:br>
            <a:br>
              <a:rPr lang="en-US"/>
            </a:br>
            <a:r>
              <a:rPr lang="en-US"/>
              <a:t>Timings are illustrative and measured on this fictional class. Say so.</a:t>
            </a:r>
            <a:endParaRPr/>
          </a:p>
        </p:txBody>
      </p:sp>
      <p:sp>
        <p:nvSpPr>
          <p:cNvPr id="528" name="Google Shape;52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0:49-0:52 | Three rules, and the one-line test at the bottom is the takeaway.</a:t>
            </a:r>
            <a:br>
              <a:rPr lang="en-US"/>
            </a:br>
            <a:br>
              <a:rPr lang="en-US"/>
            </a:br>
            <a:r>
              <a:rPr lang="en-US"/>
              <a:t>Rule 1 — never a real child's name together with marks, behaviour, health, family circumstances or anything from a safeguarding conversation. Also no addresses, ID numbers, photographs, or exam papers before the exam. Point back at the marks demonstration: replacing names with roll numbers would have changed nothing about the result. That single habit removes most of the risk. Use your school's account rather than a personal free one where you can, and check whether your settings allow your data to be used for training.</a:t>
            </a:r>
            <a:br>
              <a:rPr lang="en-US"/>
            </a:br>
            <a:br>
              <a:rPr lang="en-US"/>
            </a:br>
            <a:r>
              <a:rPr lang="en-US"/>
              <a:t>Rule 2 — verify anything it counts, quotes or cites. It will invent a page number, a source, a statistic, and sound completely confident doing it. If you have internet and a spare thirty seconds, ask it for a specific page reference in a textbook you know and watch it invent one. Nothing you say about this lands as hard as watching it happen.</a:t>
            </a:r>
            <a:br>
              <a:rPr lang="en-US"/>
            </a:br>
            <a:br>
              <a:rPr lang="en-US"/>
            </a:br>
            <a:r>
              <a:rPr lang="en-US"/>
              <a:t>Rule 3 — leads into the next slide.</a:t>
            </a:r>
            <a:endParaRPr/>
          </a:p>
        </p:txBody>
      </p:sp>
      <p:sp>
        <p:nvSpPr>
          <p:cNvPr id="542" name="Google Shape;542;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f6e00dd4e4_5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f6e00dd4e4_5_8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3f6e00dd4e4_5_8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0:52-0:54 | The slide school leaders should photograph.</a:t>
            </a:r>
            <a:br>
              <a:rPr lang="en-US"/>
            </a:br>
            <a:br>
              <a:rPr lang="en-US"/>
            </a:br>
            <a:r>
              <a:rPr lang="en-US"/>
              <a:t>Two things to say clearly:</a:t>
            </a:r>
            <a:br>
              <a:rPr lang="en-US"/>
            </a:br>
            <a:r>
              <a:rPr lang="en-US"/>
              <a:t>• AI-detection software is not reliable enough to accuse a child with, and a false accusation does lasting damage. Design the task instead of policing the tool.</a:t>
            </a:r>
            <a:br>
              <a:rPr lang="en-US"/>
            </a:br>
            <a:r>
              <a:rPr lang="en-US"/>
              <a:t>• Level 0 does not disappear. Some things must still be done unaided, in a room, on paper — and that is exactly what the failed study argues for.</a:t>
            </a:r>
            <a:br>
              <a:rPr lang="en-US"/>
            </a:br>
            <a:br>
              <a:rPr lang="en-US"/>
            </a:br>
            <a:r>
              <a:rPr lang="en-US"/>
              <a:t>Practical: write 'This task is Level 1' on the assignment sheet. Teenagers can respect a rule they can see. They cannot respect a vague ban that half the staff ignore.</a:t>
            </a:r>
            <a:br>
              <a:rPr lang="en-US"/>
            </a:br>
            <a:br>
              <a:rPr lang="en-US"/>
            </a:br>
            <a:r>
              <a:rPr lang="en-US"/>
              <a:t>Come back to the earlier vote: the room disagreed about the essay-introduction case. This scale is how you settle that disagreement in advance instead of afterwards.</a:t>
            </a:r>
            <a:endParaRPr/>
          </a:p>
        </p:txBody>
      </p:sp>
      <p:sp>
        <p:nvSpPr>
          <p:cNvPr id="563" name="Google Shape;563;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1" name="Google Shape;591;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0:54-0:57 | The closing interaction, and the one that produces action rather than enthusiasm.</a:t>
            </a:r>
            <a:br>
              <a:rPr lang="en-US"/>
            </a:br>
            <a:br>
              <a:rPr lang="en-US"/>
            </a:br>
            <a:r>
              <a:rPr lang="en-US"/>
              <a:t>Take three or four answers and write them down where everyone can see. Steer gently towards the six that actually matter, and note that only one of them costs money:</a:t>
            </a:r>
            <a:br>
              <a:rPr lang="en-US"/>
            </a:br>
            <a:br>
              <a:rPr lang="en-US"/>
            </a:br>
            <a:r>
              <a:rPr lang="en-US"/>
              <a:t>1. Which tools staff may use, on a school account.</a:t>
            </a:r>
            <a:br>
              <a:rPr lang="en-US"/>
            </a:br>
            <a:r>
              <a:rPr lang="en-US"/>
              <a:t>2. A one-page data rule — what may never be uploaded, and who to ask when unsure.</a:t>
            </a:r>
            <a:br>
              <a:rPr lang="en-US"/>
            </a:br>
            <a:r>
              <a:rPr lang="en-US"/>
              <a:t>3. Adopt the levels 0-3 scale and print it on task sheets.</a:t>
            </a:r>
            <a:br>
              <a:rPr lang="en-US"/>
            </a:br>
            <a:r>
              <a:rPr lang="en-US"/>
              <a:t>4. Timetabled training time. Estonia and Kerala both trained teachers before students. This is the one that costs something, and the one that decides whether any of this survives.</a:t>
            </a:r>
            <a:br>
              <a:rPr lang="en-US"/>
            </a:br>
            <a:r>
              <a:rPr lang="en-US"/>
              <a:t>5. One named person to ask — ideally a respected classroom teacher, not the IT lead.</a:t>
            </a:r>
            <a:br>
              <a:rPr lang="en-US"/>
            </a:br>
            <a:r>
              <a:rPr lang="en-US"/>
              <a:t>6. Review after one term: what did we save, what went wrong, what do we stop.</a:t>
            </a:r>
            <a:br>
              <a:rPr lang="en-US"/>
            </a:br>
            <a:br>
              <a:rPr lang="en-US"/>
            </a:br>
            <a:r>
              <a:rPr lang="en-US"/>
              <a:t>If leaders are present, address them directly. Points 1, 2 and 3 can be signed off in a single meeting.</a:t>
            </a:r>
            <a:endParaRPr/>
          </a:p>
        </p:txBody>
      </p:sp>
      <p:sp>
        <p:nvSpPr>
          <p:cNvPr id="592" name="Google Shape;592;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1" name="Google Shape;601;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0:57-0:59 | Ask everyone to commit out loud, or on a slip of paper, to the single task they are taking into week one. Public commitment roughly doubles follow-through.</a:t>
            </a:r>
            <a:br>
              <a:rPr lang="en-US"/>
            </a:br>
            <a:br>
              <a:rPr lang="en-US"/>
            </a:br>
            <a:r>
              <a:rPr lang="en-US"/>
              <a:t>Week 1 — one recurring task only. Do it with AI three times, side by side with your usual method, so you can judge honestly.</a:t>
            </a:r>
            <a:br>
              <a:rPr lang="en-US"/>
            </a:br>
            <a:r>
              <a:rPr lang="en-US"/>
              <a:t>Week 2 — save the wording that worked in a notes file and reuse it on a different topic. This is the week the time saving actually appears.</a:t>
            </a:r>
            <a:br>
              <a:rPr lang="en-US"/>
            </a:br>
            <a:r>
              <a:rPr lang="en-US"/>
              <a:t>Week 3 — move from asking to handing over: attach an anonymised file and give it a multi-step job.</a:t>
            </a:r>
            <a:br>
              <a:rPr lang="en-US"/>
            </a:br>
            <a:r>
              <a:rPr lang="en-US"/>
              <a:t>Week 4 — introduce the tutor rule to students and set one task with an explicit level on it.</a:t>
            </a:r>
            <a:br>
              <a:rPr lang="en-US"/>
            </a:br>
            <a:br>
              <a:rPr lang="en-US"/>
            </a:br>
            <a:r>
              <a:rPr lang="en-US"/>
              <a:t>The most common failure is trying everything in week one, getting mediocre results from all of it, and concluding AI does not work.</a:t>
            </a:r>
            <a:br>
              <a:rPr lang="en-US"/>
            </a:br>
            <a:br>
              <a:rPr lang="en-US"/>
            </a:br>
            <a:r>
              <a:rPr lang="en-US"/>
              <a:t>Offer a short follow-up clinic in three weeks — that is when people hit their first real wall, and it is the cheapest thing you can do to keep momentum.</a:t>
            </a:r>
            <a:endParaRPr/>
          </a:p>
        </p:txBody>
      </p:sp>
      <p:sp>
        <p:nvSpPr>
          <p:cNvPr id="602" name="Google Shape;602;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6" name="Google Shape;626;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0:59-1:00 | Close on the sentence, pause, then give the three actions and stop. Do not add new content.</a:t>
            </a:r>
            <a:br>
              <a:rPr lang="en-US"/>
            </a:br>
            <a:br>
              <a:rPr lang="en-US"/>
            </a:br>
            <a:r>
              <a:rPr lang="en-US"/>
              <a:t>If questions run long, the two people most often ask about are the levels 0-3 scale and the data rules — have those slide numbers ready.</a:t>
            </a:r>
            <a:br>
              <a:rPr lang="en-US"/>
            </a:br>
            <a:br>
              <a:rPr lang="en-US"/>
            </a:br>
            <a:r>
              <a:rPr lang="en-US"/>
              <a:t>Remind them the handout has every case study, source and prompt in full, and that the demonstration console is theirs to keep and try.</a:t>
            </a:r>
            <a:endParaRPr/>
          </a:p>
        </p:txBody>
      </p:sp>
      <p:sp>
        <p:nvSpPr>
          <p:cNvPr id="627" name="Google Shape;627;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3f6f6c3fcb6_0_106:notes"/>
          <p:cNvSpPr/>
          <p:nvPr>
            <p:ph idx="2" type="sldImg"/>
          </p:nvPr>
        </p:nvSpPr>
        <p:spPr>
          <a:xfrm>
            <a:off x="685727" y="114303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2" name="Google Shape;642;g3f6f6c3fcb6_0_106:notes"/>
          <p:cNvSpPr txBox="1"/>
          <p:nvPr>
            <p:ph idx="1" type="body"/>
          </p:nvPr>
        </p:nvSpPr>
        <p:spPr>
          <a:xfrm>
            <a:off x="685800" y="4400667"/>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3" name="Google Shape;643;g3f6f6c3fcb6_0_106:notes"/>
          <p:cNvSpPr txBox="1"/>
          <p:nvPr>
            <p:ph idx="12" type="sldNum"/>
          </p:nvPr>
        </p:nvSpPr>
        <p:spPr>
          <a:xfrm>
            <a:off x="3884613" y="8685445"/>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3f6e00dd4e4_5_0:notes"/>
          <p:cNvSpPr/>
          <p:nvPr>
            <p:ph idx="2" type="sldImg"/>
          </p:nvPr>
        </p:nvSpPr>
        <p:spPr>
          <a:xfrm>
            <a:off x="685727" y="114303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8" name="Google Shape;648;g3f6e00dd4e4_5_0:notes"/>
          <p:cNvSpPr txBox="1"/>
          <p:nvPr>
            <p:ph idx="1" type="body"/>
          </p:nvPr>
        </p:nvSpPr>
        <p:spPr>
          <a:xfrm>
            <a:off x="685800" y="4400667"/>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9" name="Google Shape;649;g3f6e00dd4e4_5_0:notes"/>
          <p:cNvSpPr txBox="1"/>
          <p:nvPr>
            <p:ph idx="12" type="sldNum"/>
          </p:nvPr>
        </p:nvSpPr>
        <p:spPr>
          <a:xfrm>
            <a:off x="3884613" y="8685445"/>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3f6f6c3fcb6_0_32:notes"/>
          <p:cNvSpPr/>
          <p:nvPr>
            <p:ph idx="2" type="sldImg"/>
          </p:nvPr>
        </p:nvSpPr>
        <p:spPr>
          <a:xfrm>
            <a:off x="685727" y="114303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65" name="Google Shape;665;g3f6f6c3fcb6_0_32:notes"/>
          <p:cNvSpPr txBox="1"/>
          <p:nvPr>
            <p:ph idx="1" type="body"/>
          </p:nvPr>
        </p:nvSpPr>
        <p:spPr>
          <a:xfrm>
            <a:off x="685800" y="4400667"/>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6" name="Google Shape;666;g3f6f6c3fcb6_0_32:notes"/>
          <p:cNvSpPr txBox="1"/>
          <p:nvPr>
            <p:ph idx="12" type="sldNum"/>
          </p:nvPr>
        </p:nvSpPr>
        <p:spPr>
          <a:xfrm>
            <a:off x="3884613" y="8685445"/>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3f6e00dd4e4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2" name="Google Shape;672;g3f6e00dd4e4_0_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0:00 | Welcome. Keep this short. One line: 'In the next hour I am going to show you, live, work that used to take an hour getting done in under two minutes — and exactly which parts you must still check yourself.' Then a quick show of hands: who has used an AI tool at least once? Who uses one most weeks? This tells you how much to explain later. Do not read the slide.</a:t>
            </a:r>
            <a:endParaRPr/>
          </a:p>
        </p:txBody>
      </p:sp>
      <p:sp>
        <p:nvSpPr>
          <p:cNvPr id="673" name="Google Shape;673;g3f6e00dd4e4_0_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f6f6c3fcb6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f6f6c3fcb6_0_1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g3f6f6c3fcb6_0_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f6e00dd4e4_5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f6e00dd4e4_5_9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g3f6e00dd4e4_5_9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0:01-0:03 | The spine of the whole session — deliver it slowly, then expand verbally:</a:t>
            </a:r>
            <a:br>
              <a:rPr lang="en-US"/>
            </a:br>
            <a:br>
              <a:rPr lang="en-US"/>
            </a:br>
            <a:r>
              <a:rPr lang="en-US"/>
              <a:t>• AI is fast, tireless and never bored. It will write thirty report comments at 11pm on a Sunday without complaining.</a:t>
            </a:r>
            <a:br>
              <a:rPr lang="en-US"/>
            </a:br>
            <a:r>
              <a:rPr lang="en-US"/>
              <a:t>• AI is also confidently wrong. It invents facts, gets arithmetic wrong, and has no idea that one child in your class lost a parent last month.</a:t>
            </a:r>
            <a:br>
              <a:rPr lang="en-US"/>
            </a:br>
            <a:r>
              <a:rPr lang="en-US"/>
              <a:t>• So the job changes rather than disappears. Your expertise moves from PRODUCING material to JUDGING material.</a:t>
            </a:r>
            <a:br>
              <a:rPr lang="en-US"/>
            </a:br>
            <a:br>
              <a:rPr lang="en-US"/>
            </a:br>
            <a:r>
              <a:rPr lang="en-US"/>
              <a:t>The failure mode in schools is not that AI is dangerous. It is that people either refuse to touch it or trust it blindly. Both are wrong.</a:t>
            </a:r>
            <a:br>
              <a:rPr lang="en-US"/>
            </a:br>
            <a:br>
              <a:rPr lang="en-US"/>
            </a:br>
            <a:r>
              <a:rPr lang="en-US"/>
              <a:t>Close with the rule: never send, submit or grade anything an AI wrote that you have not read yourself.</a:t>
            </a:r>
            <a:endParaRPr/>
          </a:p>
        </p:txBody>
      </p:sp>
      <p:sp>
        <p:nvSpPr>
          <p:cNvPr id="126" name="Google Shape;12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0:03-0:04 | Twenty seconds. Do not read the five boxes — they are on screen. Say only: there are four moments where I stop and ask you to talk to each other, and the middle section is live demonstrations rather than slides. Tell them nothing today requires them to have any technology in their own classroom.</a:t>
            </a:r>
            <a:endParaRPr/>
          </a:p>
        </p:txBody>
      </p:sp>
      <p:sp>
        <p:nvSpPr>
          <p:cNvPr id="135" name="Google Shape;13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0:04-0:07 | The opening interaction. Purpose: they name the problem themselves, so everything after this is an answer to THEIR question rather than your pitch.</a:t>
            </a:r>
            <a:br>
              <a:rPr lang="en-US"/>
            </a:br>
            <a:br>
              <a:rPr lang="en-US"/>
            </a:br>
            <a:r>
              <a:rPr lang="en-US"/>
              <a:t>Run it: 2 minutes in pairs, then take four or five answers out loud and write them on a board or flipchart if you have one. Whatever they say, keep the list visible — you will point back at it during the demos.</a:t>
            </a:r>
            <a:br>
              <a:rPr lang="en-US"/>
            </a:br>
            <a:br>
              <a:rPr lang="en-US"/>
            </a:br>
            <a:r>
              <a:rPr lang="en-US"/>
              <a:t>Expect: marking, reports and paperwork, parent communication, planning, cover arrangements. If somebody says 'meetings', laugh and agree, and note that AI cannot help with that one.</a:t>
            </a:r>
            <a:br>
              <a:rPr lang="en-US"/>
            </a:br>
            <a:br>
              <a:rPr lang="en-US"/>
            </a:br>
            <a:r>
              <a:rPr lang="en-US"/>
              <a:t>If the room is quiet or very large, switch to hands: 'hands up if it is marking… if it is paperwork…'.</a:t>
            </a:r>
            <a:endParaRPr/>
          </a:p>
        </p:txBody>
      </p:sp>
      <p:sp>
        <p:nvSpPr>
          <p:cNvPr id="159" name="Google Shape;15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0:07-0:08 | Tie this straight back to what they just said in pairs — 'you named four of these six yourselves'. Sixty seconds maximum.</a:t>
            </a:r>
            <a:br>
              <a:rPr lang="en-US"/>
            </a:br>
            <a:br>
              <a:rPr lang="en-US"/>
            </a:br>
            <a:r>
              <a:rPr lang="en-US"/>
              <a:t>Detail if you need it:</a:t>
            </a:r>
            <a:br>
              <a:rPr lang="en-US"/>
            </a:br>
            <a:r>
              <a:rPr lang="en-US"/>
              <a:t>• Planning — rewriting last year's plan, hunting for a worksheet that matches, making three versions for three ability levels.</a:t>
            </a:r>
            <a:br>
              <a:rPr lang="en-US"/>
            </a:br>
            <a:r>
              <a:rPr lang="en-US"/>
              <a:t>• Marking — the single biggest block. Thirty scripts, the same six mistakes, the same comment typed thirty times.</a:t>
            </a:r>
            <a:br>
              <a:rPr lang="en-US"/>
            </a:br>
            <a:r>
              <a:rPr lang="en-US"/>
              <a:t>• Reports — term comments, support plans, observation notes, portfolios.</a:t>
            </a:r>
            <a:br>
              <a:rPr lang="en-US"/>
            </a:br>
            <a:r>
              <a:rPr lang="en-US"/>
              <a:t>• Parents — the same five questions, absence follow-ups, translation.</a:t>
            </a:r>
            <a:br>
              <a:rPr lang="en-US"/>
            </a:br>
            <a:r>
              <a:rPr lang="en-US"/>
              <a:t>• Assessment — papers, answer keys, rubrics, and then the re-test version.</a:t>
            </a:r>
            <a:br>
              <a:rPr lang="en-US"/>
            </a:br>
            <a:r>
              <a:rPr lang="en-US"/>
              <a:t>• Cover — the chart you build when three colleagues are away.</a:t>
            </a:r>
            <a:br>
              <a:rPr lang="en-US"/>
            </a:br>
            <a:br>
              <a:rPr lang="en-US"/>
            </a:br>
            <a:r>
              <a:rPr lang="en-US"/>
              <a:t>Promise: there is a demonstration later for every one of these six.</a:t>
            </a:r>
            <a:endParaRPr/>
          </a:p>
        </p:txBody>
      </p:sp>
      <p:sp>
        <p:nvSpPr>
          <p:cNvPr id="169" name="Google Shape;16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7.png"/><Relationship Id="rId3" Type="http://schemas.openxmlformats.org/officeDocument/2006/relationships/image" Target="../media/image2.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7" name="Shape 17"/>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g3f6e00dd4e4_0_47"/>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g3f6e00dd4e4_0_47"/>
          <p:cNvSpPr txBox="1"/>
          <p:nvPr>
            <p:ph idx="1" type="body"/>
          </p:nvPr>
        </p:nvSpPr>
        <p:spPr>
          <a:xfrm>
            <a:off x="5183188" y="987425"/>
            <a:ext cx="61722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rgbClr val="333333"/>
              </a:buClr>
              <a:buSzPts val="3200"/>
              <a:buChar char="•"/>
              <a:defRPr sz="3200"/>
            </a:lvl1pPr>
            <a:lvl2pPr indent="-406400" lvl="1" marL="914400" algn="l">
              <a:lnSpc>
                <a:spcPct val="90000"/>
              </a:lnSpc>
              <a:spcBef>
                <a:spcPts val="500"/>
              </a:spcBef>
              <a:spcAft>
                <a:spcPts val="0"/>
              </a:spcAft>
              <a:buClr>
                <a:srgbClr val="333333"/>
              </a:buClr>
              <a:buSzPts val="2800"/>
              <a:buChar char="•"/>
              <a:defRPr sz="2800"/>
            </a:lvl2pPr>
            <a:lvl3pPr indent="-381000" lvl="2" marL="1371600" algn="l">
              <a:lnSpc>
                <a:spcPct val="90000"/>
              </a:lnSpc>
              <a:spcBef>
                <a:spcPts val="500"/>
              </a:spcBef>
              <a:spcAft>
                <a:spcPts val="0"/>
              </a:spcAft>
              <a:buClr>
                <a:srgbClr val="333333"/>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9" name="Google Shape;59;g3f6e00dd4e4_0_47"/>
          <p:cNvSpPr txBox="1"/>
          <p:nvPr>
            <p:ph idx="2"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1600"/>
              <a:buNone/>
              <a:defRPr sz="1600"/>
            </a:lvl1pPr>
            <a:lvl2pPr indent="-228600" lvl="1" marL="914400" algn="l">
              <a:lnSpc>
                <a:spcPct val="90000"/>
              </a:lnSpc>
              <a:spcBef>
                <a:spcPts val="500"/>
              </a:spcBef>
              <a:spcAft>
                <a:spcPts val="0"/>
              </a:spcAft>
              <a:buClr>
                <a:srgbClr val="333333"/>
              </a:buClr>
              <a:buSzPts val="1400"/>
              <a:buNone/>
              <a:defRPr sz="1400"/>
            </a:lvl2pPr>
            <a:lvl3pPr indent="-228600" lvl="2" marL="1371600" algn="l">
              <a:lnSpc>
                <a:spcPct val="90000"/>
              </a:lnSpc>
              <a:spcBef>
                <a:spcPts val="500"/>
              </a:spcBef>
              <a:spcAft>
                <a:spcPts val="0"/>
              </a:spcAft>
              <a:buClr>
                <a:srgbClr val="333333"/>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60" name="Google Shape;60;g3f6e00dd4e4_0_47"/>
          <p:cNvCxnSpPr/>
          <p:nvPr/>
        </p:nvCxnSpPr>
        <p:spPr>
          <a:xfrm>
            <a:off x="838200" y="2057400"/>
            <a:ext cx="3933600" cy="0"/>
          </a:xfrm>
          <a:prstGeom prst="straightConnector1">
            <a:avLst/>
          </a:prstGeom>
          <a:noFill/>
          <a:ln cap="flat" cmpd="sng" w="9525">
            <a:solidFill>
              <a:schemeClr val="dk1"/>
            </a:solidFill>
            <a:prstDash val="solid"/>
            <a:miter lim="80"/>
            <a:headEnd len="sm" w="sm" type="none"/>
            <a:tailEnd len="sm" w="sm" type="none"/>
          </a:ln>
        </p:spPr>
      </p:cxnSp>
      <p:sp>
        <p:nvSpPr>
          <p:cNvPr id="61" name="Google Shape;61;g3f6e00dd4e4_0_47"/>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2" name="Shape 62"/>
        <p:cNvGrpSpPr/>
        <p:nvPr/>
      </p:nvGrpSpPr>
      <p:grpSpPr>
        <a:xfrm>
          <a:off x="0" y="0"/>
          <a:ext cx="0" cy="0"/>
          <a:chOff x="0" y="0"/>
          <a:chExt cx="0" cy="0"/>
        </a:xfrm>
      </p:grpSpPr>
      <p:sp>
        <p:nvSpPr>
          <p:cNvPr id="63" name="Google Shape;63;g3f6e00dd4e4_0_53"/>
          <p:cNvSpPr txBox="1"/>
          <p:nvPr>
            <p:ph type="title"/>
          </p:nvPr>
        </p:nvSpPr>
        <p:spPr>
          <a:xfrm>
            <a:off x="839788" y="457200"/>
            <a:ext cx="39321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3200"/>
              <a:buFont typeface="Sor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g3f6e00dd4e4_0_53"/>
          <p:cNvSpPr/>
          <p:nvPr>
            <p:ph idx="2" type="pic"/>
          </p:nvPr>
        </p:nvSpPr>
        <p:spPr>
          <a:xfrm>
            <a:off x="5183188" y="987425"/>
            <a:ext cx="6172200" cy="4873500"/>
          </a:xfrm>
          <a:prstGeom prst="rect">
            <a:avLst/>
          </a:prstGeom>
          <a:noFill/>
          <a:ln>
            <a:noFill/>
          </a:ln>
        </p:spPr>
      </p:sp>
      <p:sp>
        <p:nvSpPr>
          <p:cNvPr id="65" name="Google Shape;65;g3f6e00dd4e4_0_53"/>
          <p:cNvSpPr txBox="1"/>
          <p:nvPr>
            <p:ph idx="1" type="body"/>
          </p:nvPr>
        </p:nvSpPr>
        <p:spPr>
          <a:xfrm>
            <a:off x="839788" y="2057400"/>
            <a:ext cx="39321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1600"/>
              <a:buNone/>
              <a:defRPr sz="1600"/>
            </a:lvl1pPr>
            <a:lvl2pPr indent="-228600" lvl="1" marL="914400" algn="l">
              <a:lnSpc>
                <a:spcPct val="90000"/>
              </a:lnSpc>
              <a:spcBef>
                <a:spcPts val="500"/>
              </a:spcBef>
              <a:spcAft>
                <a:spcPts val="0"/>
              </a:spcAft>
              <a:buClr>
                <a:srgbClr val="333333"/>
              </a:buClr>
              <a:buSzPts val="1400"/>
              <a:buNone/>
              <a:defRPr sz="1400"/>
            </a:lvl2pPr>
            <a:lvl3pPr indent="-228600" lvl="2" marL="1371600" algn="l">
              <a:lnSpc>
                <a:spcPct val="90000"/>
              </a:lnSpc>
              <a:spcBef>
                <a:spcPts val="500"/>
              </a:spcBef>
              <a:spcAft>
                <a:spcPts val="0"/>
              </a:spcAft>
              <a:buClr>
                <a:srgbClr val="333333"/>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cxnSp>
        <p:nvCxnSpPr>
          <p:cNvPr id="66" name="Google Shape;66;g3f6e00dd4e4_0_53"/>
          <p:cNvCxnSpPr/>
          <p:nvPr/>
        </p:nvCxnSpPr>
        <p:spPr>
          <a:xfrm>
            <a:off x="838200" y="2057400"/>
            <a:ext cx="3933600" cy="0"/>
          </a:xfrm>
          <a:prstGeom prst="straightConnector1">
            <a:avLst/>
          </a:prstGeom>
          <a:noFill/>
          <a:ln cap="flat" cmpd="sng" w="9525">
            <a:solidFill>
              <a:schemeClr val="dk1"/>
            </a:solidFill>
            <a:prstDash val="solid"/>
            <a:miter lim="80"/>
            <a:headEnd len="sm" w="sm" type="none"/>
            <a:tailEnd len="sm" w="sm" type="none"/>
          </a:ln>
        </p:spPr>
      </p:cxnSp>
      <p:sp>
        <p:nvSpPr>
          <p:cNvPr id="67" name="Google Shape;67;g3f6e00dd4e4_0_53"/>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g3f6e00dd4e4_0_5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g3f6e00dd4e4_0_59"/>
          <p:cNvSpPr txBox="1"/>
          <p:nvPr>
            <p:ph idx="1" type="body"/>
          </p:nvPr>
        </p:nvSpPr>
        <p:spPr>
          <a:xfrm rot="5400000">
            <a:off x="3972750" y="-1204151"/>
            <a:ext cx="4246500"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1" name="Google Shape;71;g3f6e00dd4e4_0_59"/>
          <p:cNvCxnSpPr/>
          <p:nvPr/>
        </p:nvCxnSpPr>
        <p:spPr>
          <a:xfrm>
            <a:off x="838200" y="1690688"/>
            <a:ext cx="10515600" cy="0"/>
          </a:xfrm>
          <a:prstGeom prst="straightConnector1">
            <a:avLst/>
          </a:prstGeom>
          <a:noFill/>
          <a:ln cap="flat" cmpd="sng" w="9525">
            <a:solidFill>
              <a:schemeClr val="dk1"/>
            </a:solidFill>
            <a:prstDash val="solid"/>
            <a:miter lim="80"/>
            <a:headEnd len="sm" w="sm" type="none"/>
            <a:tailEnd len="sm" w="sm" type="none"/>
          </a:ln>
        </p:spPr>
      </p:cxnSp>
      <p:sp>
        <p:nvSpPr>
          <p:cNvPr id="72" name="Google Shape;72;g3f6e00dd4e4_0_59"/>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3" name="Shape 73"/>
        <p:cNvGrpSpPr/>
        <p:nvPr/>
      </p:nvGrpSpPr>
      <p:grpSpPr>
        <a:xfrm>
          <a:off x="0" y="0"/>
          <a:ext cx="0" cy="0"/>
          <a:chOff x="0" y="0"/>
          <a:chExt cx="0" cy="0"/>
        </a:xfrm>
      </p:grpSpPr>
      <p:sp>
        <p:nvSpPr>
          <p:cNvPr id="74" name="Google Shape;74;g3f6e00dd4e4_0_64"/>
          <p:cNvSpPr txBox="1"/>
          <p:nvPr>
            <p:ph type="title"/>
          </p:nvPr>
        </p:nvSpPr>
        <p:spPr>
          <a:xfrm rot="5400000">
            <a:off x="7133400" y="1956625"/>
            <a:ext cx="5811900"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g3f6e00dd4e4_0_64"/>
          <p:cNvSpPr txBox="1"/>
          <p:nvPr>
            <p:ph idx="1" type="body"/>
          </p:nvPr>
        </p:nvSpPr>
        <p:spPr>
          <a:xfrm rot="5400000">
            <a:off x="1799400" y="-596075"/>
            <a:ext cx="5811900"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g3f6e00dd4e4_0_64"/>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spTree>
      <p:nvGrpSpPr>
        <p:cNvPr id="18" name="Shape 18"/>
        <p:cNvGrpSpPr/>
        <p:nvPr/>
      </p:nvGrpSpPr>
      <p:grpSpPr>
        <a:xfrm>
          <a:off x="0" y="0"/>
          <a:ext cx="0" cy="0"/>
          <a:chOff x="0" y="0"/>
          <a:chExt cx="0" cy="0"/>
        </a:xfrm>
      </p:grpSpPr>
      <p:sp>
        <p:nvSpPr>
          <p:cNvPr id="19" name="Google Shape;19;g3f6e00dd4e4_0_9"/>
          <p:cNvSpPr txBox="1"/>
          <p:nvPr/>
        </p:nvSpPr>
        <p:spPr>
          <a:xfrm>
            <a:off x="449262" y="3295650"/>
            <a:ext cx="56469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Sora"/>
              <a:ea typeface="Sora"/>
              <a:cs typeface="Sora"/>
              <a:sym typeface="Sora"/>
            </a:endParaRPr>
          </a:p>
        </p:txBody>
      </p:sp>
      <p:pic>
        <p:nvPicPr>
          <p:cNvPr id="20" name="Google Shape;20;g3f6e00dd4e4_0_9"/>
          <p:cNvPicPr preferRelativeResize="0"/>
          <p:nvPr/>
        </p:nvPicPr>
        <p:blipFill rotWithShape="1">
          <a:blip r:embed="rId2">
            <a:alphaModFix/>
          </a:blip>
          <a:srcRect b="0" l="0" r="0" t="0"/>
          <a:stretch/>
        </p:blipFill>
        <p:spPr>
          <a:xfrm>
            <a:off x="0" y="-1"/>
            <a:ext cx="12191674" cy="6918202"/>
          </a:xfrm>
          <a:prstGeom prst="rect">
            <a:avLst/>
          </a:prstGeom>
          <a:noFill/>
          <a:ln>
            <a:noFill/>
          </a:ln>
        </p:spPr>
      </p:pic>
      <p:pic>
        <p:nvPicPr>
          <p:cNvPr id="21" name="Google Shape;21;g3f6e00dd4e4_0_9"/>
          <p:cNvPicPr preferRelativeResize="0"/>
          <p:nvPr/>
        </p:nvPicPr>
        <p:blipFill rotWithShape="1">
          <a:blip r:embed="rId3">
            <a:alphaModFix/>
          </a:blip>
          <a:srcRect b="0" l="0" r="0" t="0"/>
          <a:stretch/>
        </p:blipFill>
        <p:spPr>
          <a:xfrm>
            <a:off x="252973" y="229104"/>
            <a:ext cx="2185368" cy="864220"/>
          </a:xfrm>
          <a:prstGeom prst="rect">
            <a:avLst/>
          </a:prstGeom>
          <a:noFill/>
          <a:ln>
            <a:noFill/>
          </a:ln>
        </p:spPr>
      </p:pic>
      <p:pic>
        <p:nvPicPr>
          <p:cNvPr id="22" name="Google Shape;22;g3f6e00dd4e4_0_9"/>
          <p:cNvPicPr preferRelativeResize="0"/>
          <p:nvPr/>
        </p:nvPicPr>
        <p:blipFill rotWithShape="1">
          <a:blip r:embed="rId4">
            <a:alphaModFix/>
          </a:blip>
          <a:srcRect b="0" l="0" r="0" t="0"/>
          <a:stretch/>
        </p:blipFill>
        <p:spPr>
          <a:xfrm>
            <a:off x="2399779" y="332873"/>
            <a:ext cx="1837284" cy="65668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 name="Shape 23"/>
        <p:cNvGrpSpPr/>
        <p:nvPr/>
      </p:nvGrpSpPr>
      <p:grpSpPr>
        <a:xfrm>
          <a:off x="0" y="0"/>
          <a:ext cx="0" cy="0"/>
          <a:chOff x="0" y="0"/>
          <a:chExt cx="0" cy="0"/>
        </a:xfrm>
      </p:grpSpPr>
      <p:sp>
        <p:nvSpPr>
          <p:cNvPr id="24" name="Google Shape;24;g3f6e00dd4e4_0_1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4400"/>
              <a:buFont typeface="Sora"/>
              <a:buNone/>
              <a:defRPr sz="4400">
                <a:solidFill>
                  <a:srgbClr val="00446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g3f6e00dd4e4_0_14"/>
          <p:cNvSpPr txBox="1"/>
          <p:nvPr>
            <p:ph idx="1" type="body"/>
          </p:nvPr>
        </p:nvSpPr>
        <p:spPr>
          <a:xfrm>
            <a:off x="838200" y="1930399"/>
            <a:ext cx="10515600" cy="42465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333333"/>
              </a:buClr>
              <a:buSzPts val="2800"/>
              <a:buChar char="•"/>
              <a:defRPr sz="2800"/>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6" name="Google Shape;26;g3f6e00dd4e4_0_14"/>
          <p:cNvCxnSpPr/>
          <p:nvPr/>
        </p:nvCxnSpPr>
        <p:spPr>
          <a:xfrm>
            <a:off x="838200" y="1690688"/>
            <a:ext cx="10515600" cy="0"/>
          </a:xfrm>
          <a:prstGeom prst="straightConnector1">
            <a:avLst/>
          </a:prstGeom>
          <a:noFill/>
          <a:ln cap="flat" cmpd="sng" w="9525">
            <a:solidFill>
              <a:schemeClr val="dk1"/>
            </a:solidFill>
            <a:prstDash val="solid"/>
            <a:miter lim="80"/>
            <a:headEnd len="sm" w="sm" type="none"/>
            <a:tailEnd len="sm" w="sm" type="none"/>
          </a:ln>
        </p:spPr>
      </p:cxnSp>
      <p:sp>
        <p:nvSpPr>
          <p:cNvPr id="27" name="Google Shape;27;g3f6e00dd4e4_0_14"/>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g3f6e00dd4e4_0_19"/>
          <p:cNvSpPr txBox="1"/>
          <p:nvPr>
            <p:ph type="title"/>
          </p:nvPr>
        </p:nvSpPr>
        <p:spPr>
          <a:xfrm>
            <a:off x="831850" y="1709738"/>
            <a:ext cx="105156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004466"/>
              </a:buClr>
              <a:buSzPts val="6000"/>
              <a:buFont typeface="Sora"/>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g3f6e00dd4e4_0_19"/>
          <p:cNvSpPr txBox="1"/>
          <p:nvPr>
            <p:ph idx="1" type="body"/>
          </p:nvPr>
        </p:nvSpPr>
        <p:spPr>
          <a:xfrm>
            <a:off x="831850" y="4589463"/>
            <a:ext cx="105156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sz="2400">
                <a:solidFill>
                  <a:srgbClr val="333333"/>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g3f6e00dd4e4_0_19"/>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2" name="Shape 32"/>
        <p:cNvGrpSpPr/>
        <p:nvPr/>
      </p:nvGrpSpPr>
      <p:grpSpPr>
        <a:xfrm>
          <a:off x="0" y="0"/>
          <a:ext cx="0" cy="0"/>
          <a:chOff x="0" y="0"/>
          <a:chExt cx="0" cy="0"/>
        </a:xfrm>
      </p:grpSpPr>
      <p:sp>
        <p:nvSpPr>
          <p:cNvPr id="33" name="Google Shape;33;g3f6e00dd4e4_0_2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3f6e00dd4e4_0_23"/>
          <p:cNvSpPr txBox="1"/>
          <p:nvPr>
            <p:ph idx="1" type="body"/>
          </p:nvPr>
        </p:nvSpPr>
        <p:spPr>
          <a:xfrm>
            <a:off x="838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g3f6e00dd4e4_0_23"/>
          <p:cNvSpPr txBox="1"/>
          <p:nvPr>
            <p:ph idx="2" type="body"/>
          </p:nvPr>
        </p:nvSpPr>
        <p:spPr>
          <a:xfrm>
            <a:off x="6172200" y="1825625"/>
            <a:ext cx="51816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 name="Google Shape;36;g3f6e00dd4e4_0_23"/>
          <p:cNvCxnSpPr/>
          <p:nvPr/>
        </p:nvCxnSpPr>
        <p:spPr>
          <a:xfrm>
            <a:off x="838200" y="1690688"/>
            <a:ext cx="10515600" cy="0"/>
          </a:xfrm>
          <a:prstGeom prst="straightConnector1">
            <a:avLst/>
          </a:prstGeom>
          <a:noFill/>
          <a:ln cap="flat" cmpd="sng" w="9525">
            <a:solidFill>
              <a:schemeClr val="dk1"/>
            </a:solidFill>
            <a:prstDash val="solid"/>
            <a:miter lim="80"/>
            <a:headEnd len="sm" w="sm" type="none"/>
            <a:tailEnd len="sm" w="sm" type="none"/>
          </a:ln>
        </p:spPr>
      </p:cxnSp>
      <p:sp>
        <p:nvSpPr>
          <p:cNvPr id="37" name="Google Shape;37;g3f6e00dd4e4_0_23"/>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 name="Shape 38"/>
        <p:cNvGrpSpPr/>
        <p:nvPr/>
      </p:nvGrpSpPr>
      <p:grpSpPr>
        <a:xfrm>
          <a:off x="0" y="0"/>
          <a:ext cx="0" cy="0"/>
          <a:chOff x="0" y="0"/>
          <a:chExt cx="0" cy="0"/>
        </a:xfrm>
      </p:grpSpPr>
      <p:sp>
        <p:nvSpPr>
          <p:cNvPr id="39" name="Google Shape;39;g3f6e00dd4e4_0_29"/>
          <p:cNvSpPr txBox="1"/>
          <p:nvPr>
            <p:ph type="title"/>
          </p:nvPr>
        </p:nvSpPr>
        <p:spPr>
          <a:xfrm>
            <a:off x="839788"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g3f6e00dd4e4_0_29"/>
          <p:cNvSpPr txBox="1"/>
          <p:nvPr>
            <p:ph idx="1" type="body"/>
          </p:nvPr>
        </p:nvSpPr>
        <p:spPr>
          <a:xfrm>
            <a:off x="839788" y="1681163"/>
            <a:ext cx="51576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b="1" sz="2400"/>
            </a:lvl1pPr>
            <a:lvl2pPr indent="-228600" lvl="1" marL="914400" algn="l">
              <a:lnSpc>
                <a:spcPct val="90000"/>
              </a:lnSpc>
              <a:spcBef>
                <a:spcPts val="500"/>
              </a:spcBef>
              <a:spcAft>
                <a:spcPts val="0"/>
              </a:spcAft>
              <a:buClr>
                <a:srgbClr val="333333"/>
              </a:buClr>
              <a:buSzPts val="2000"/>
              <a:buNone/>
              <a:defRPr b="1" sz="2000"/>
            </a:lvl2pPr>
            <a:lvl3pPr indent="-228600" lvl="2" marL="1371600" algn="l">
              <a:lnSpc>
                <a:spcPct val="90000"/>
              </a:lnSpc>
              <a:spcBef>
                <a:spcPts val="500"/>
              </a:spcBef>
              <a:spcAft>
                <a:spcPts val="0"/>
              </a:spcAft>
              <a:buClr>
                <a:srgbClr val="333333"/>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g3f6e00dd4e4_0_29"/>
          <p:cNvSpPr txBox="1"/>
          <p:nvPr>
            <p:ph idx="2" type="body"/>
          </p:nvPr>
        </p:nvSpPr>
        <p:spPr>
          <a:xfrm>
            <a:off x="839788" y="2505075"/>
            <a:ext cx="51576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g3f6e00dd4e4_0_29"/>
          <p:cNvSpPr txBox="1"/>
          <p:nvPr>
            <p:ph idx="3" type="body"/>
          </p:nvPr>
        </p:nvSpPr>
        <p:spPr>
          <a:xfrm>
            <a:off x="6172200" y="1681163"/>
            <a:ext cx="51831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333333"/>
              </a:buClr>
              <a:buSzPts val="2400"/>
              <a:buNone/>
              <a:defRPr b="1" sz="2400"/>
            </a:lvl1pPr>
            <a:lvl2pPr indent="-228600" lvl="1" marL="914400" algn="l">
              <a:lnSpc>
                <a:spcPct val="90000"/>
              </a:lnSpc>
              <a:spcBef>
                <a:spcPts val="500"/>
              </a:spcBef>
              <a:spcAft>
                <a:spcPts val="0"/>
              </a:spcAft>
              <a:buClr>
                <a:srgbClr val="333333"/>
              </a:buClr>
              <a:buSzPts val="2000"/>
              <a:buNone/>
              <a:defRPr b="1" sz="2000"/>
            </a:lvl2pPr>
            <a:lvl3pPr indent="-228600" lvl="2" marL="1371600" algn="l">
              <a:lnSpc>
                <a:spcPct val="90000"/>
              </a:lnSpc>
              <a:spcBef>
                <a:spcPts val="500"/>
              </a:spcBef>
              <a:spcAft>
                <a:spcPts val="0"/>
              </a:spcAft>
              <a:buClr>
                <a:srgbClr val="333333"/>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g3f6e00dd4e4_0_29"/>
          <p:cNvSpPr txBox="1"/>
          <p:nvPr>
            <p:ph idx="4" type="body"/>
          </p:nvPr>
        </p:nvSpPr>
        <p:spPr>
          <a:xfrm>
            <a:off x="6172200" y="2505075"/>
            <a:ext cx="51831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333333"/>
              </a:buClr>
              <a:buSzPts val="1800"/>
              <a:buChar char="•"/>
              <a:defRPr/>
            </a:lvl1pPr>
            <a:lvl2pPr indent="-342900" lvl="1" marL="914400" algn="l">
              <a:lnSpc>
                <a:spcPct val="90000"/>
              </a:lnSpc>
              <a:spcBef>
                <a:spcPts val="500"/>
              </a:spcBef>
              <a:spcAft>
                <a:spcPts val="0"/>
              </a:spcAft>
              <a:buClr>
                <a:srgbClr val="333333"/>
              </a:buClr>
              <a:buSzPts val="1800"/>
              <a:buChar char="•"/>
              <a:defRPr/>
            </a:lvl2pPr>
            <a:lvl3pPr indent="-342900" lvl="2" marL="1371600" algn="l">
              <a:lnSpc>
                <a:spcPct val="90000"/>
              </a:lnSpc>
              <a:spcBef>
                <a:spcPts val="500"/>
              </a:spcBef>
              <a:spcAft>
                <a:spcPts val="0"/>
              </a:spcAft>
              <a:buClr>
                <a:srgbClr val="333333"/>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4" name="Google Shape;44;g3f6e00dd4e4_0_29"/>
          <p:cNvCxnSpPr/>
          <p:nvPr/>
        </p:nvCxnSpPr>
        <p:spPr>
          <a:xfrm>
            <a:off x="838200" y="1657351"/>
            <a:ext cx="10515600" cy="0"/>
          </a:xfrm>
          <a:prstGeom prst="straightConnector1">
            <a:avLst/>
          </a:prstGeom>
          <a:noFill/>
          <a:ln cap="flat" cmpd="sng" w="9525">
            <a:solidFill>
              <a:schemeClr val="dk1"/>
            </a:solidFill>
            <a:prstDash val="solid"/>
            <a:miter lim="80"/>
            <a:headEnd len="sm" w="sm" type="none"/>
            <a:tailEnd len="sm" w="sm" type="none"/>
          </a:ln>
        </p:spPr>
      </p:cxnSp>
      <p:sp>
        <p:nvSpPr>
          <p:cNvPr id="45" name="Google Shape;45;g3f6e00dd4e4_0_29"/>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 name="Shape 46"/>
        <p:cNvGrpSpPr/>
        <p:nvPr/>
      </p:nvGrpSpPr>
      <p:grpSpPr>
        <a:xfrm>
          <a:off x="0" y="0"/>
          <a:ext cx="0" cy="0"/>
          <a:chOff x="0" y="0"/>
          <a:chExt cx="0" cy="0"/>
        </a:xfrm>
      </p:grpSpPr>
      <p:sp>
        <p:nvSpPr>
          <p:cNvPr id="47" name="Google Shape;47;g3f6e00dd4e4_0_3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48" name="Google Shape;48;g3f6e00dd4e4_0_37"/>
          <p:cNvCxnSpPr/>
          <p:nvPr/>
        </p:nvCxnSpPr>
        <p:spPr>
          <a:xfrm>
            <a:off x="838200" y="1690688"/>
            <a:ext cx="10515600" cy="0"/>
          </a:xfrm>
          <a:prstGeom prst="straightConnector1">
            <a:avLst/>
          </a:prstGeom>
          <a:noFill/>
          <a:ln cap="flat" cmpd="sng" w="9525">
            <a:solidFill>
              <a:schemeClr val="dk1"/>
            </a:solidFill>
            <a:prstDash val="solid"/>
            <a:miter lim="80"/>
            <a:headEnd len="sm" w="sm" type="none"/>
            <a:tailEnd len="sm" w="sm" type="none"/>
          </a:ln>
        </p:spPr>
      </p:cxnSp>
      <p:sp>
        <p:nvSpPr>
          <p:cNvPr id="49" name="Google Shape;49;g3f6e00dd4e4_0_37"/>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g3f6e00dd4e4_0_41"/>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o Slide">
  <p:cSld name="Video Slide">
    <p:spTree>
      <p:nvGrpSpPr>
        <p:cNvPr id="52" name="Shape 52"/>
        <p:cNvGrpSpPr/>
        <p:nvPr/>
      </p:nvGrpSpPr>
      <p:grpSpPr>
        <a:xfrm>
          <a:off x="0" y="0"/>
          <a:ext cx="0" cy="0"/>
          <a:chOff x="0" y="0"/>
          <a:chExt cx="0" cy="0"/>
        </a:xfrm>
      </p:grpSpPr>
      <p:sp>
        <p:nvSpPr>
          <p:cNvPr id="53" name="Google Shape;53;g3f6e00dd4e4_0_43"/>
          <p:cNvSpPr/>
          <p:nvPr>
            <p:ph idx="2" type="media"/>
          </p:nvPr>
        </p:nvSpPr>
        <p:spPr>
          <a:xfrm>
            <a:off x="838200" y="1878013"/>
            <a:ext cx="7786800" cy="4407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rgbClr val="333333"/>
              </a:buClr>
              <a:buSzPts val="2800"/>
              <a:buFont typeface="Arial"/>
              <a:buChar char="•"/>
              <a:defRPr b="0" i="0" sz="2800" u="none" cap="none" strike="noStrike">
                <a:solidFill>
                  <a:srgbClr val="333333"/>
                </a:solidFill>
                <a:latin typeface="Open Sans"/>
                <a:ea typeface="Open Sans"/>
                <a:cs typeface="Open Sans"/>
                <a:sym typeface="Open Sans"/>
              </a:defRPr>
            </a:lvl1pPr>
            <a:lvl2pPr lvl="1" marR="0" rtl="0" algn="l">
              <a:lnSpc>
                <a:spcPct val="90000"/>
              </a:lnSpc>
              <a:spcBef>
                <a:spcPts val="500"/>
              </a:spcBef>
              <a:spcAft>
                <a:spcPts val="0"/>
              </a:spcAft>
              <a:buClr>
                <a:srgbClr val="333333"/>
              </a:buClr>
              <a:buSzPts val="2000"/>
              <a:buFont typeface="Arial"/>
              <a:buChar char="•"/>
              <a:defRPr b="0" i="0" sz="2000" u="none" cap="none" strike="noStrike">
                <a:solidFill>
                  <a:srgbClr val="333333"/>
                </a:solidFill>
                <a:latin typeface="Open Sans"/>
                <a:ea typeface="Open Sans"/>
                <a:cs typeface="Open Sans"/>
                <a:sym typeface="Open Sans"/>
              </a:defRPr>
            </a:lvl2pPr>
            <a:lvl3pPr lvl="2" marR="0" rtl="0" algn="l">
              <a:lnSpc>
                <a:spcPct val="90000"/>
              </a:lnSpc>
              <a:spcBef>
                <a:spcPts val="500"/>
              </a:spcBef>
              <a:spcAft>
                <a:spcPts val="0"/>
              </a:spcAft>
              <a:buClr>
                <a:srgbClr val="333333"/>
              </a:buClr>
              <a:buSzPts val="1200"/>
              <a:buFont typeface="Arial"/>
              <a:buChar char="•"/>
              <a:defRPr b="0" i="0" sz="1200" u="none" cap="none" strike="noStrike">
                <a:solidFill>
                  <a:srgbClr val="333333"/>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 name="Google Shape;54;g3f6e00dd4e4_0_4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46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g3f6e00dd4e4_0_43"/>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g3f6e00dd4e4_0_0"/>
          <p:cNvSpPr txBox="1"/>
          <p:nvPr/>
        </p:nvSpPr>
        <p:spPr>
          <a:xfrm>
            <a:off x="838200" y="6396335"/>
            <a:ext cx="859800" cy="461700"/>
          </a:xfrm>
          <a:prstGeom prst="rect">
            <a:avLst/>
          </a:prstGeom>
          <a:solidFill>
            <a:srgbClr val="FF7F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chemeClr val="lt1"/>
              </a:solidFill>
              <a:latin typeface="Open Sans"/>
              <a:ea typeface="Open Sans"/>
              <a:cs typeface="Open Sans"/>
              <a:sym typeface="Open Sans"/>
            </a:endParaRPr>
          </a:p>
        </p:txBody>
      </p:sp>
      <p:sp>
        <p:nvSpPr>
          <p:cNvPr id="11" name="Google Shape;11;g3f6e00dd4e4_0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004466"/>
              </a:buClr>
              <a:buSzPts val="4400"/>
              <a:buFont typeface="Sora"/>
              <a:buNone/>
              <a:defRPr b="1" i="0" sz="4400" u="none" cap="none" strike="noStrike">
                <a:solidFill>
                  <a:srgbClr val="004466"/>
                </a:solidFill>
                <a:latin typeface="Sora"/>
                <a:ea typeface="Sora"/>
                <a:cs typeface="Sora"/>
                <a:sym typeface="Sor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g3f6e00dd4e4_0_0"/>
          <p:cNvSpPr txBox="1"/>
          <p:nvPr>
            <p:ph idx="1" type="body"/>
          </p:nvPr>
        </p:nvSpPr>
        <p:spPr>
          <a:xfrm>
            <a:off x="838200" y="1930399"/>
            <a:ext cx="10515600" cy="42465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rgbClr val="333333"/>
              </a:buClr>
              <a:buSzPts val="2800"/>
              <a:buFont typeface="Arial"/>
              <a:buChar char="•"/>
              <a:defRPr b="0" i="0" sz="2800" u="none" cap="none" strike="noStrike">
                <a:solidFill>
                  <a:srgbClr val="333333"/>
                </a:solidFill>
                <a:latin typeface="Open Sans"/>
                <a:ea typeface="Open Sans"/>
                <a:cs typeface="Open Sans"/>
                <a:sym typeface="Open Sans"/>
              </a:defRPr>
            </a:lvl1pPr>
            <a:lvl2pPr indent="-355600" lvl="1" marL="914400" marR="0" rtl="0" algn="l">
              <a:lnSpc>
                <a:spcPct val="90000"/>
              </a:lnSpc>
              <a:spcBef>
                <a:spcPts val="500"/>
              </a:spcBef>
              <a:spcAft>
                <a:spcPts val="0"/>
              </a:spcAft>
              <a:buClr>
                <a:srgbClr val="333333"/>
              </a:buClr>
              <a:buSzPts val="2000"/>
              <a:buFont typeface="Arial"/>
              <a:buChar char="•"/>
              <a:defRPr b="0" i="0" sz="2000" u="none" cap="none" strike="noStrike">
                <a:solidFill>
                  <a:srgbClr val="333333"/>
                </a:solidFill>
                <a:latin typeface="Open Sans"/>
                <a:ea typeface="Open Sans"/>
                <a:cs typeface="Open Sans"/>
                <a:sym typeface="Open Sans"/>
              </a:defRPr>
            </a:lvl2pPr>
            <a:lvl3pPr indent="-304800" lvl="2" marL="1371600" marR="0" rtl="0" algn="l">
              <a:lnSpc>
                <a:spcPct val="90000"/>
              </a:lnSpc>
              <a:spcBef>
                <a:spcPts val="500"/>
              </a:spcBef>
              <a:spcAft>
                <a:spcPts val="0"/>
              </a:spcAft>
              <a:buClr>
                <a:srgbClr val="333333"/>
              </a:buClr>
              <a:buSzPts val="1200"/>
              <a:buFont typeface="Arial"/>
              <a:buChar char="•"/>
              <a:defRPr b="0" i="0" sz="1200" u="none" cap="none" strike="noStrike">
                <a:solidFill>
                  <a:srgbClr val="333333"/>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g3f6e00dd4e4_0_0"/>
          <p:cNvSpPr/>
          <p:nvPr/>
        </p:nvSpPr>
        <p:spPr>
          <a:xfrm>
            <a:off x="0" y="6792279"/>
            <a:ext cx="12192000" cy="88800"/>
          </a:xfrm>
          <a:prstGeom prst="rect">
            <a:avLst/>
          </a:prstGeom>
          <a:solidFill>
            <a:srgbClr val="FF7F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002038"/>
              </a:solidFill>
              <a:latin typeface="Calibri"/>
              <a:ea typeface="Calibri"/>
              <a:cs typeface="Calibri"/>
              <a:sym typeface="Calibri"/>
            </a:endParaRPr>
          </a:p>
        </p:txBody>
      </p:sp>
      <p:sp>
        <p:nvSpPr>
          <p:cNvPr id="14" name="Google Shape;14;g3f6e00dd4e4_0_0"/>
          <p:cNvSpPr/>
          <p:nvPr/>
        </p:nvSpPr>
        <p:spPr>
          <a:xfrm rot="5400000">
            <a:off x="-914882" y="2845399"/>
            <a:ext cx="1875600" cy="45600"/>
          </a:xfrm>
          <a:prstGeom prst="rect">
            <a:avLst/>
          </a:prstGeom>
          <a:solidFill>
            <a:srgbClr val="3ACDE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 name="Google Shape;15;g3f6e00dd4e4_0_0"/>
          <p:cNvSpPr/>
          <p:nvPr/>
        </p:nvSpPr>
        <p:spPr>
          <a:xfrm rot="5400000">
            <a:off x="11231401" y="5216331"/>
            <a:ext cx="1875600" cy="45600"/>
          </a:xfrm>
          <a:prstGeom prst="rect">
            <a:avLst/>
          </a:prstGeom>
          <a:solidFill>
            <a:srgbClr val="FFCE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 name="Google Shape;16;g3f6e00dd4e4_0_0"/>
          <p:cNvSpPr txBox="1"/>
          <p:nvPr>
            <p:ph idx="12" type="sldNum"/>
          </p:nvPr>
        </p:nvSpPr>
        <p:spPr>
          <a:xfrm>
            <a:off x="838200" y="6396335"/>
            <a:ext cx="859800" cy="4617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1pPr>
            <a:lvl2pPr indent="0" lvl="1"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2pPr>
            <a:lvl3pPr indent="0" lvl="2"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3pPr>
            <a:lvl4pPr indent="0" lvl="3"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4pPr>
            <a:lvl5pPr indent="0" lvl="4"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5pPr>
            <a:lvl6pPr indent="0" lvl="5"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6pPr>
            <a:lvl7pPr indent="0" lvl="6"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7pPr>
            <a:lvl8pPr indent="0" lvl="7"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8pPr>
            <a:lvl9pPr indent="0" lvl="8" marL="0" marR="0" rtl="0" algn="ctr">
              <a:lnSpc>
                <a:spcPct val="100000"/>
              </a:lnSpc>
              <a:spcBef>
                <a:spcPts val="0"/>
              </a:spcBef>
              <a:spcAft>
                <a:spcPts val="0"/>
              </a:spcAft>
              <a:buClr>
                <a:srgbClr val="000000"/>
              </a:buClr>
              <a:buSzPts val="2400"/>
              <a:buFont typeface="Arial"/>
              <a:buNone/>
              <a:defRPr b="0" i="0" sz="2400" u="none" cap="none" strike="noStrike">
                <a:solidFill>
                  <a:schemeClr val="lt1"/>
                </a:solidFill>
                <a:latin typeface="Open Sans"/>
                <a:ea typeface="Open Sans"/>
                <a:cs typeface="Open Sans"/>
                <a:sym typeface="Open Sans"/>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5.png"/><Relationship Id="rId5" Type="http://schemas.openxmlformats.org/officeDocument/2006/relationships/image" Target="../media/image9.jpg"/><Relationship Id="rId6" Type="http://schemas.openxmlformats.org/officeDocument/2006/relationships/image" Target="../media/image12.jpg"/><Relationship Id="rId7" Type="http://schemas.openxmlformats.org/officeDocument/2006/relationships/image" Target="../media/image13.jpg"/><Relationship Id="rId8" Type="http://schemas.openxmlformats.org/officeDocument/2006/relationships/image" Target="../media/image2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1" Type="http://schemas.openxmlformats.org/officeDocument/2006/relationships/image" Target="../media/image31.png"/><Relationship Id="rId10" Type="http://schemas.openxmlformats.org/officeDocument/2006/relationships/image" Target="../media/image2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21.png"/><Relationship Id="rId9" Type="http://schemas.openxmlformats.org/officeDocument/2006/relationships/image" Target="../media/image29.png"/><Relationship Id="rId5" Type="http://schemas.openxmlformats.org/officeDocument/2006/relationships/image" Target="../media/image18.png"/><Relationship Id="rId6" Type="http://schemas.openxmlformats.org/officeDocument/2006/relationships/image" Target="../media/image20.png"/><Relationship Id="rId7" Type="http://schemas.openxmlformats.org/officeDocument/2006/relationships/image" Target="../media/image19.png"/><Relationship Id="rId8"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0.png"/><Relationship Id="rId4" Type="http://schemas.openxmlformats.org/officeDocument/2006/relationships/image" Target="../media/image30.png"/><Relationship Id="rId5" Type="http://schemas.openxmlformats.org/officeDocument/2006/relationships/image" Target="../media/image44.png"/><Relationship Id="rId6"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4.png"/><Relationship Id="rId4" Type="http://schemas.openxmlformats.org/officeDocument/2006/relationships/image" Target="../media/image38.png"/><Relationship Id="rId5"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6.png"/><Relationship Id="rId4" Type="http://schemas.openxmlformats.org/officeDocument/2006/relationships/image" Target="../media/image40.png"/><Relationship Id="rId5" Type="http://schemas.openxmlformats.org/officeDocument/2006/relationships/image" Target="../media/image4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6.png"/><Relationship Id="rId4" Type="http://schemas.openxmlformats.org/officeDocument/2006/relationships/image" Target="../media/image48.png"/><Relationship Id="rId5" Type="http://schemas.openxmlformats.org/officeDocument/2006/relationships/image" Target="../media/image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3.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7.png"/><Relationship Id="rId4" Type="http://schemas.openxmlformats.org/officeDocument/2006/relationships/image" Target="../media/image43.png"/><Relationship Id="rId5" Type="http://schemas.openxmlformats.org/officeDocument/2006/relationships/image" Target="../media/image39.png"/><Relationship Id="rId6" Type="http://schemas.openxmlformats.org/officeDocument/2006/relationships/image" Target="../media/image52.png"/><Relationship Id="rId7" Type="http://schemas.openxmlformats.org/officeDocument/2006/relationships/image" Target="../media/image6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6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5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chart" Target="../charts/char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59.png"/><Relationship Id="rId4" Type="http://schemas.openxmlformats.org/officeDocument/2006/relationships/image" Target="../media/image31.png"/><Relationship Id="rId5" Type="http://schemas.openxmlformats.org/officeDocument/2006/relationships/image" Target="../media/image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56.png"/><Relationship Id="rId4" Type="http://schemas.openxmlformats.org/officeDocument/2006/relationships/image" Target="../media/image67.png"/><Relationship Id="rId5" Type="http://schemas.openxmlformats.org/officeDocument/2006/relationships/image" Target="../media/image64.png"/><Relationship Id="rId6" Type="http://schemas.openxmlformats.org/officeDocument/2006/relationships/image" Target="../media/image6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hyperlink" Target="https://hbsp.harvard.edu/inspiring-minds/let-chatgpt-be-your-teaching-assistant" TargetMode="External"/><Relationship Id="rId4" Type="http://schemas.openxmlformats.org/officeDocument/2006/relationships/hyperlink" Target="https://code.org/en-US/artificial-intelligence/teaching-assistant" TargetMode="External"/><Relationship Id="rId5" Type="http://schemas.openxmlformats.org/officeDocument/2006/relationships/hyperlink" Target="https://www.youtube.com/watch?v=hJP5GqnTrNo&amp;ab_channel=TED"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hyperlink" Target="http://www.youtube.com/watch?v=lhztjC99R6k" TargetMode="External"/><Relationship Id="rId4" Type="http://schemas.openxmlformats.org/officeDocument/2006/relationships/image" Target="../media/image6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27.png"/><Relationship Id="rId7" Type="http://schemas.openxmlformats.org/officeDocument/2006/relationships/image" Target="../media/image23.png"/><Relationship Id="rId8"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233F"/>
        </a:solidFill>
      </p:bgPr>
    </p:bg>
    <p:spTree>
      <p:nvGrpSpPr>
        <p:cNvPr id="81" name="Shape 81"/>
        <p:cNvGrpSpPr/>
        <p:nvPr/>
      </p:nvGrpSpPr>
      <p:grpSpPr>
        <a:xfrm>
          <a:off x="0" y="0"/>
          <a:ext cx="0" cy="0"/>
          <a:chOff x="0" y="0"/>
          <a:chExt cx="0" cy="0"/>
        </a:xfrm>
      </p:grpSpPr>
      <p:sp>
        <p:nvSpPr>
          <p:cNvPr id="82" name="Google Shape;82;p1"/>
          <p:cNvSpPr txBox="1"/>
          <p:nvPr/>
        </p:nvSpPr>
        <p:spPr>
          <a:xfrm>
            <a:off x="449250" y="1349775"/>
            <a:ext cx="43452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FFFFFF"/>
                </a:solidFill>
                <a:latin typeface="Sora"/>
                <a:ea typeface="Sora"/>
                <a:cs typeface="Sora"/>
                <a:sym typeface="Sora"/>
              </a:rPr>
              <a:t>STEM &amp; AI Educators </a:t>
            </a:r>
            <a:br>
              <a:rPr b="1" i="0" lang="en-US" sz="2800" u="none" cap="none" strike="noStrike">
                <a:solidFill>
                  <a:srgbClr val="FFFFFF"/>
                </a:solidFill>
                <a:latin typeface="Sora"/>
                <a:ea typeface="Sora"/>
                <a:cs typeface="Sora"/>
                <a:sym typeface="Sora"/>
              </a:rPr>
            </a:br>
            <a:r>
              <a:rPr b="1" i="0" lang="en-US" sz="2800" u="none" cap="none" strike="noStrike">
                <a:solidFill>
                  <a:srgbClr val="FFFFFF"/>
                </a:solidFill>
                <a:latin typeface="Sora"/>
                <a:ea typeface="Sora"/>
                <a:cs typeface="Sora"/>
                <a:sym typeface="Sora"/>
              </a:rPr>
              <a:t>Upskilling Program</a:t>
            </a:r>
            <a:endParaRPr b="1" i="0" sz="2800" u="none" cap="none" strike="noStrike">
              <a:solidFill>
                <a:srgbClr val="FFFFFF"/>
              </a:solidFill>
              <a:latin typeface="Sora"/>
              <a:ea typeface="Sora"/>
              <a:cs typeface="Sora"/>
              <a:sym typeface="Sora"/>
            </a:endParaRPr>
          </a:p>
        </p:txBody>
      </p:sp>
      <p:pic>
        <p:nvPicPr>
          <p:cNvPr id="83" name="Google Shape;83;p1"/>
          <p:cNvPicPr preferRelativeResize="0"/>
          <p:nvPr/>
        </p:nvPicPr>
        <p:blipFill rotWithShape="1">
          <a:blip r:embed="rId3">
            <a:alphaModFix/>
          </a:blip>
          <a:srcRect b="0" l="0" r="0" t="0"/>
          <a:stretch/>
        </p:blipFill>
        <p:spPr>
          <a:xfrm>
            <a:off x="4399687" y="318004"/>
            <a:ext cx="1661856" cy="956999"/>
          </a:xfrm>
          <a:prstGeom prst="rect">
            <a:avLst/>
          </a:prstGeom>
          <a:noFill/>
          <a:ln>
            <a:noFill/>
          </a:ln>
        </p:spPr>
      </p:pic>
      <p:sp>
        <p:nvSpPr>
          <p:cNvPr id="84" name="Google Shape;84;p1"/>
          <p:cNvSpPr txBox="1"/>
          <p:nvPr/>
        </p:nvSpPr>
        <p:spPr>
          <a:xfrm>
            <a:off x="449250" y="2488677"/>
            <a:ext cx="4904400" cy="609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FFFFFF"/>
                </a:solidFill>
                <a:latin typeface="Sora"/>
                <a:ea typeface="Sora"/>
                <a:cs typeface="Sora"/>
                <a:sym typeface="Sora"/>
              </a:rPr>
              <a:t>WEEK </a:t>
            </a:r>
            <a:r>
              <a:rPr b="1" lang="en-US" sz="3200">
                <a:solidFill>
                  <a:srgbClr val="FFFFFF"/>
                </a:solidFill>
                <a:latin typeface="Sora"/>
                <a:ea typeface="Sora"/>
                <a:cs typeface="Sora"/>
                <a:sym typeface="Sora"/>
              </a:rPr>
              <a:t>3</a:t>
            </a:r>
            <a:endParaRPr b="1" baseline="30000" i="0" sz="3500" u="none" cap="none" strike="noStrike">
              <a:solidFill>
                <a:srgbClr val="FFFFFF"/>
              </a:solidFill>
              <a:latin typeface="Sora"/>
              <a:ea typeface="Sora"/>
              <a:cs typeface="Sora"/>
              <a:sym typeface="Sora"/>
            </a:endParaRPr>
          </a:p>
        </p:txBody>
      </p:sp>
      <p:sp>
        <p:nvSpPr>
          <p:cNvPr id="85" name="Google Shape;85;p1"/>
          <p:cNvSpPr txBox="1"/>
          <p:nvPr/>
        </p:nvSpPr>
        <p:spPr>
          <a:xfrm>
            <a:off x="449255" y="3171600"/>
            <a:ext cx="4904400" cy="514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FFFFFF"/>
                </a:solidFill>
                <a:latin typeface="Sora"/>
                <a:ea typeface="Sora"/>
                <a:cs typeface="Sora"/>
                <a:sym typeface="Sora"/>
              </a:rPr>
              <a:t>DATE: </a:t>
            </a:r>
            <a:r>
              <a:rPr b="1" lang="en-US" sz="2000">
                <a:solidFill>
                  <a:srgbClr val="FFFFFF"/>
                </a:solidFill>
                <a:latin typeface="Sora"/>
                <a:ea typeface="Sora"/>
                <a:cs typeface="Sora"/>
                <a:sym typeface="Sora"/>
              </a:rPr>
              <a:t>13</a:t>
            </a:r>
            <a:r>
              <a:rPr b="1" i="0" lang="en-US" sz="2000" u="none" cap="none" strike="noStrike">
                <a:solidFill>
                  <a:srgbClr val="FFFFFF"/>
                </a:solidFill>
                <a:latin typeface="Sora"/>
                <a:ea typeface="Sora"/>
                <a:cs typeface="Sora"/>
                <a:sym typeface="Sora"/>
              </a:rPr>
              <a:t>th August</a:t>
            </a:r>
            <a:endParaRPr b="1" baseline="30000" i="0" sz="2300" u="none" cap="none" strike="noStrike">
              <a:solidFill>
                <a:srgbClr val="FFFFFF"/>
              </a:solidFill>
              <a:latin typeface="Sora"/>
              <a:ea typeface="Sora"/>
              <a:cs typeface="Sora"/>
              <a:sym typeface="Sora"/>
            </a:endParaRPr>
          </a:p>
        </p:txBody>
      </p:sp>
      <p:sp>
        <p:nvSpPr>
          <p:cNvPr id="86" name="Google Shape;86;p1"/>
          <p:cNvSpPr txBox="1"/>
          <p:nvPr/>
        </p:nvSpPr>
        <p:spPr>
          <a:xfrm>
            <a:off x="449250" y="4058550"/>
            <a:ext cx="5373000" cy="1899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1100"/>
              <a:buFont typeface="Arial"/>
              <a:buNone/>
            </a:pPr>
            <a:r>
              <a:rPr b="1" i="0" lang="en-US" sz="1900" u="none" cap="none" strike="noStrike">
                <a:solidFill>
                  <a:srgbClr val="FFFFFF"/>
                </a:solidFill>
                <a:latin typeface="Sora"/>
                <a:ea typeface="Sora"/>
                <a:cs typeface="Sora"/>
                <a:sym typeface="Sora"/>
              </a:rPr>
              <a:t>Presented By:</a:t>
            </a:r>
            <a:endParaRPr b="1" i="0" sz="1900" u="none" cap="none" strike="noStrike">
              <a:solidFill>
                <a:srgbClr val="FFFFFF"/>
              </a:solidFill>
              <a:latin typeface="Sora"/>
              <a:ea typeface="Sora"/>
              <a:cs typeface="Sora"/>
              <a:sym typeface="Sora"/>
            </a:endParaRPr>
          </a:p>
          <a:p>
            <a:pPr indent="-336550" lvl="0" marL="457200" marR="0" rtl="0" algn="l">
              <a:lnSpc>
                <a:spcPct val="115000"/>
              </a:lnSpc>
              <a:spcBef>
                <a:spcPts val="1200"/>
              </a:spcBef>
              <a:spcAft>
                <a:spcPts val="0"/>
              </a:spcAft>
              <a:buClr>
                <a:srgbClr val="FFFFFF"/>
              </a:buClr>
              <a:buSzPts val="1700"/>
              <a:buFont typeface="Arial"/>
              <a:buChar char="-"/>
            </a:pPr>
            <a:r>
              <a:rPr b="1" i="0" lang="en-US" sz="1700" u="none" cap="none" strike="noStrike">
                <a:solidFill>
                  <a:srgbClr val="FFFFFF"/>
                </a:solidFill>
                <a:latin typeface="Sora"/>
                <a:ea typeface="Sora"/>
                <a:cs typeface="Sora"/>
                <a:sym typeface="Sora"/>
              </a:rPr>
              <a:t>Academic Lead: </a:t>
            </a:r>
            <a:r>
              <a:rPr b="0" i="0" lang="en-US" sz="1700" u="none" cap="none" strike="noStrike">
                <a:solidFill>
                  <a:srgbClr val="FFFFFF"/>
                </a:solidFill>
                <a:latin typeface="Sora"/>
                <a:ea typeface="Sora"/>
                <a:cs typeface="Sora"/>
                <a:sym typeface="Sora"/>
              </a:rPr>
              <a:t>Ronak Jogeshwar</a:t>
            </a:r>
            <a:endParaRPr b="0" i="0" sz="1700" u="none" cap="none" strike="noStrike">
              <a:solidFill>
                <a:srgbClr val="FFFFFF"/>
              </a:solidFill>
              <a:latin typeface="Sora"/>
              <a:ea typeface="Sora"/>
              <a:cs typeface="Sora"/>
              <a:sym typeface="Sora"/>
            </a:endParaRPr>
          </a:p>
          <a:p>
            <a:pPr indent="-304800" lvl="0" marL="457200" rtl="0" algn="l">
              <a:lnSpc>
                <a:spcPct val="115000"/>
              </a:lnSpc>
              <a:spcBef>
                <a:spcPts val="0"/>
              </a:spcBef>
              <a:spcAft>
                <a:spcPts val="0"/>
              </a:spcAft>
              <a:buClr>
                <a:schemeClr val="lt1"/>
              </a:buClr>
              <a:buSzPts val="1200"/>
              <a:buFont typeface="Sora"/>
              <a:buChar char="-"/>
            </a:pPr>
            <a:r>
              <a:rPr b="1" lang="en-US" sz="1700">
                <a:solidFill>
                  <a:schemeClr val="lt1"/>
                </a:solidFill>
                <a:latin typeface="Sora"/>
                <a:ea typeface="Sora"/>
                <a:cs typeface="Sora"/>
                <a:sym typeface="Sora"/>
              </a:rPr>
              <a:t>Guest Speaker</a:t>
            </a:r>
            <a:r>
              <a:rPr b="1" lang="en-US" sz="1700">
                <a:solidFill>
                  <a:schemeClr val="lt1"/>
                </a:solidFill>
                <a:latin typeface="Sora"/>
                <a:ea typeface="Sora"/>
                <a:cs typeface="Sora"/>
                <a:sym typeface="Sora"/>
              </a:rPr>
              <a:t>: </a:t>
            </a:r>
            <a:r>
              <a:rPr lang="en-US" sz="1700">
                <a:solidFill>
                  <a:schemeClr val="lt1"/>
                </a:solidFill>
                <a:latin typeface="Sora"/>
                <a:ea typeface="Sora"/>
                <a:cs typeface="Sora"/>
                <a:sym typeface="Sora"/>
              </a:rPr>
              <a:t>Aditya Ajit Gupte</a:t>
            </a:r>
            <a:endParaRPr sz="1700">
              <a:solidFill>
                <a:srgbClr val="FFFFFF"/>
              </a:solidFill>
              <a:latin typeface="Sora"/>
              <a:ea typeface="Sora"/>
              <a:cs typeface="Sora"/>
              <a:sym typeface="Sora"/>
            </a:endParaRPr>
          </a:p>
          <a:p>
            <a:pPr indent="-336550" lvl="0" marL="457200" marR="0" rtl="0" algn="l">
              <a:lnSpc>
                <a:spcPct val="115000"/>
              </a:lnSpc>
              <a:spcBef>
                <a:spcPts val="0"/>
              </a:spcBef>
              <a:spcAft>
                <a:spcPts val="0"/>
              </a:spcAft>
              <a:buClr>
                <a:srgbClr val="FFFFFF"/>
              </a:buClr>
              <a:buSzPts val="1700"/>
              <a:buFont typeface="Arial"/>
              <a:buChar char="-"/>
            </a:pPr>
            <a:r>
              <a:rPr b="1" i="0" lang="en-US" sz="1700" u="none" cap="none" strike="noStrike">
                <a:solidFill>
                  <a:srgbClr val="FFFFFF"/>
                </a:solidFill>
                <a:latin typeface="Sora"/>
                <a:ea typeface="Sora"/>
                <a:cs typeface="Sora"/>
                <a:sym typeface="Sora"/>
              </a:rPr>
              <a:t>Teaching Fellow: </a:t>
            </a:r>
            <a:r>
              <a:rPr b="0" i="0" lang="en-US" sz="1700" u="none" cap="none" strike="noStrike">
                <a:solidFill>
                  <a:srgbClr val="FFFFFF"/>
                </a:solidFill>
                <a:latin typeface="Sora"/>
                <a:ea typeface="Sora"/>
                <a:cs typeface="Sora"/>
                <a:sym typeface="Sora"/>
              </a:rPr>
              <a:t>Muskan Rajak</a:t>
            </a:r>
            <a:endParaRPr b="0" i="0" sz="1700" u="none" cap="none" strike="noStrike">
              <a:solidFill>
                <a:srgbClr val="FFFFFF"/>
              </a:solidFill>
              <a:latin typeface="Sora"/>
              <a:ea typeface="Sora"/>
              <a:cs typeface="Sora"/>
              <a:sym typeface="Sora"/>
            </a:endParaRPr>
          </a:p>
          <a:p>
            <a:pPr indent="-336550" lvl="0" marL="457200" marR="0" rtl="0" algn="l">
              <a:lnSpc>
                <a:spcPct val="115000"/>
              </a:lnSpc>
              <a:spcBef>
                <a:spcPts val="0"/>
              </a:spcBef>
              <a:spcAft>
                <a:spcPts val="0"/>
              </a:spcAft>
              <a:buClr>
                <a:srgbClr val="FFFFFF"/>
              </a:buClr>
              <a:buSzPts val="1700"/>
              <a:buFont typeface="Arial"/>
              <a:buChar char="-"/>
            </a:pPr>
            <a:r>
              <a:rPr b="1" i="0" lang="en-US" sz="1700" u="none" cap="none" strike="noStrike">
                <a:solidFill>
                  <a:srgbClr val="FFFFFF"/>
                </a:solidFill>
                <a:latin typeface="Sora"/>
                <a:ea typeface="Sora"/>
                <a:cs typeface="Sora"/>
                <a:sym typeface="Sora"/>
              </a:rPr>
              <a:t>Program Manager:</a:t>
            </a:r>
            <a:r>
              <a:rPr b="0" i="0" lang="en-US" sz="1700" u="none" cap="none" strike="noStrike">
                <a:solidFill>
                  <a:srgbClr val="FFFFFF"/>
                </a:solidFill>
                <a:latin typeface="Sora"/>
                <a:ea typeface="Sora"/>
                <a:cs typeface="Sora"/>
                <a:sym typeface="Sora"/>
              </a:rPr>
              <a:t> Shivani Mahto</a:t>
            </a:r>
            <a:endParaRPr b="0" i="0" sz="2000" u="none" cap="none" strike="noStrike">
              <a:solidFill>
                <a:srgbClr val="FFFFFF"/>
              </a:solidFill>
              <a:latin typeface="Sora"/>
              <a:ea typeface="Sora"/>
              <a:cs typeface="Sora"/>
              <a:sym typeface="Sora"/>
            </a:endParaRPr>
          </a:p>
        </p:txBody>
      </p:sp>
      <p:pic>
        <p:nvPicPr>
          <p:cNvPr id="87" name="Google Shape;87;p1" title="image-removebg-preview (1).png"/>
          <p:cNvPicPr preferRelativeResize="0"/>
          <p:nvPr/>
        </p:nvPicPr>
        <p:blipFill rotWithShape="1">
          <a:blip r:embed="rId4">
            <a:alphaModFix/>
          </a:blip>
          <a:srcRect b="0" l="0" r="0" t="0"/>
          <a:stretch/>
        </p:blipFill>
        <p:spPr>
          <a:xfrm>
            <a:off x="291350" y="318000"/>
            <a:ext cx="3829050" cy="790575"/>
          </a:xfrm>
          <a:prstGeom prst="rect">
            <a:avLst/>
          </a:prstGeom>
          <a:noFill/>
          <a:ln>
            <a:noFill/>
          </a:ln>
        </p:spPr>
      </p:pic>
      <p:pic>
        <p:nvPicPr>
          <p:cNvPr id="88" name="Google Shape;88;p1" title="IMG_8482.JPG.jpeg"/>
          <p:cNvPicPr preferRelativeResize="0"/>
          <p:nvPr/>
        </p:nvPicPr>
        <p:blipFill rotWithShape="1">
          <a:blip r:embed="rId5">
            <a:alphaModFix/>
          </a:blip>
          <a:srcRect b="0" l="39382" r="9360" t="0"/>
          <a:stretch/>
        </p:blipFill>
        <p:spPr>
          <a:xfrm>
            <a:off x="6761400" y="0"/>
            <a:ext cx="2464148" cy="3097977"/>
          </a:xfrm>
          <a:prstGeom prst="rect">
            <a:avLst/>
          </a:prstGeom>
          <a:noFill/>
          <a:ln>
            <a:noFill/>
          </a:ln>
        </p:spPr>
      </p:pic>
      <p:pic>
        <p:nvPicPr>
          <p:cNvPr id="89" name="Google Shape;89;p1" title="IMG_7855 (1).JPG.jpeg"/>
          <p:cNvPicPr preferRelativeResize="0"/>
          <p:nvPr/>
        </p:nvPicPr>
        <p:blipFill rotWithShape="1">
          <a:blip r:embed="rId6">
            <a:alphaModFix/>
          </a:blip>
          <a:srcRect b="0" l="21473" r="14371" t="0"/>
          <a:stretch/>
        </p:blipFill>
        <p:spPr>
          <a:xfrm>
            <a:off x="9321225" y="3611225"/>
            <a:ext cx="2870426" cy="3264223"/>
          </a:xfrm>
          <a:prstGeom prst="rect">
            <a:avLst/>
          </a:prstGeom>
          <a:noFill/>
          <a:ln>
            <a:noFill/>
          </a:ln>
        </p:spPr>
      </p:pic>
      <p:pic>
        <p:nvPicPr>
          <p:cNvPr id="90" name="Google Shape;90;p1" title="PXL_20250414_053929023.PORTRAIT.jpg.jpeg"/>
          <p:cNvPicPr preferRelativeResize="0"/>
          <p:nvPr/>
        </p:nvPicPr>
        <p:blipFill rotWithShape="1">
          <a:blip r:embed="rId7">
            <a:alphaModFix/>
          </a:blip>
          <a:srcRect b="0" l="11103" r="27959" t="0"/>
          <a:stretch/>
        </p:blipFill>
        <p:spPr>
          <a:xfrm>
            <a:off x="6761400" y="3171600"/>
            <a:ext cx="2464148" cy="3703850"/>
          </a:xfrm>
          <a:prstGeom prst="rect">
            <a:avLst/>
          </a:prstGeom>
          <a:noFill/>
          <a:ln>
            <a:noFill/>
          </a:ln>
        </p:spPr>
      </p:pic>
      <p:pic>
        <p:nvPicPr>
          <p:cNvPr id="91" name="Google Shape;91;p1" title="PXL_20250621_060713986.jpg.jpeg"/>
          <p:cNvPicPr preferRelativeResize="0"/>
          <p:nvPr/>
        </p:nvPicPr>
        <p:blipFill rotWithShape="1">
          <a:blip r:embed="rId8">
            <a:alphaModFix/>
          </a:blip>
          <a:srcRect b="14712" l="12435" r="8004" t="1885"/>
          <a:stretch/>
        </p:blipFill>
        <p:spPr>
          <a:xfrm>
            <a:off x="9321225" y="0"/>
            <a:ext cx="2870424" cy="3529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6" name="Shape 196"/>
        <p:cNvGrpSpPr/>
        <p:nvPr/>
      </p:nvGrpSpPr>
      <p:grpSpPr>
        <a:xfrm>
          <a:off x="0" y="0"/>
          <a:ext cx="0" cy="0"/>
          <a:chOff x="0" y="0"/>
          <a:chExt cx="0" cy="0"/>
        </a:xfrm>
      </p:grpSpPr>
      <p:sp>
        <p:nvSpPr>
          <p:cNvPr id="197" name="Google Shape;197;p6"/>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1100"/>
              <a:buFont typeface="Calibri"/>
              <a:buNone/>
            </a:pPr>
            <a:r>
              <a:rPr b="1" i="0" lang="en-US" sz="1100" u="none" cap="none" strike="noStrike">
                <a:solidFill>
                  <a:srgbClr val="E8A33D"/>
                </a:solidFill>
                <a:latin typeface="Sora"/>
                <a:ea typeface="Sora"/>
                <a:cs typeface="Sora"/>
                <a:sym typeface="Sora"/>
              </a:rPr>
              <a:t>WHAT IS ALREADY MEASURED</a:t>
            </a:r>
            <a:endParaRPr i="0" sz="1100" u="none" cap="none" strike="noStrike">
              <a:solidFill>
                <a:schemeClr val="dk1"/>
              </a:solidFill>
              <a:latin typeface="Sora"/>
              <a:ea typeface="Sora"/>
              <a:cs typeface="Sora"/>
              <a:sym typeface="Sora"/>
            </a:endParaRPr>
          </a:p>
        </p:txBody>
      </p:sp>
      <p:sp>
        <p:nvSpPr>
          <p:cNvPr id="198" name="Google Shape;198;p6"/>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3300"/>
              <a:buFont typeface="Cambria"/>
              <a:buNone/>
            </a:pPr>
            <a:r>
              <a:rPr b="1" i="0" lang="en-US" sz="3300" u="none" cap="none" strike="noStrike">
                <a:solidFill>
                  <a:schemeClr val="dk1"/>
                </a:solidFill>
                <a:latin typeface="Sora"/>
                <a:ea typeface="Sora"/>
                <a:cs typeface="Sora"/>
                <a:sym typeface="Sora"/>
              </a:rPr>
              <a:t>This is not speculation</a:t>
            </a:r>
            <a:endParaRPr i="0" sz="3300" u="none" cap="none" strike="noStrike">
              <a:solidFill>
                <a:schemeClr val="dk1"/>
              </a:solidFill>
              <a:latin typeface="Sora"/>
              <a:ea typeface="Sora"/>
              <a:cs typeface="Sora"/>
              <a:sym typeface="Sora"/>
            </a:endParaRPr>
          </a:p>
        </p:txBody>
      </p:sp>
      <p:sp>
        <p:nvSpPr>
          <p:cNvPr id="199" name="Google Shape;199;p6"/>
          <p:cNvSpPr/>
          <p:nvPr/>
        </p:nvSpPr>
        <p:spPr>
          <a:xfrm>
            <a:off x="685800" y="2286000"/>
            <a:ext cx="3291840" cy="10058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5200"/>
              <a:buFont typeface="Cambria"/>
              <a:buNone/>
            </a:pPr>
            <a:r>
              <a:rPr b="1" i="0" lang="en-US" sz="5200" u="none" cap="none" strike="noStrike">
                <a:solidFill>
                  <a:srgbClr val="E8A33D"/>
                </a:solidFill>
                <a:latin typeface="Sora"/>
                <a:ea typeface="Sora"/>
                <a:cs typeface="Sora"/>
                <a:sym typeface="Sora"/>
              </a:rPr>
              <a:t>6 in 10</a:t>
            </a:r>
            <a:endParaRPr i="0" sz="5200" u="none" cap="none" strike="noStrike">
              <a:solidFill>
                <a:srgbClr val="E8A33D"/>
              </a:solidFill>
              <a:latin typeface="Sora"/>
              <a:ea typeface="Sora"/>
              <a:cs typeface="Sora"/>
              <a:sym typeface="Sora"/>
            </a:endParaRPr>
          </a:p>
        </p:txBody>
      </p:sp>
      <p:sp>
        <p:nvSpPr>
          <p:cNvPr id="200" name="Google Shape;200;p6"/>
          <p:cNvSpPr/>
          <p:nvPr/>
        </p:nvSpPr>
        <p:spPr>
          <a:xfrm>
            <a:off x="685800" y="3337560"/>
            <a:ext cx="3108960" cy="822960"/>
          </a:xfrm>
          <a:prstGeom prst="rect">
            <a:avLst/>
          </a:prstGeom>
          <a:noFill/>
          <a:ln>
            <a:noFill/>
          </a:ln>
        </p:spPr>
        <p:txBody>
          <a:bodyPr anchorCtr="0" anchor="t" bIns="0" lIns="0" spcFirstLastPara="1" rIns="0" wrap="square" tIns="0">
            <a:noAutofit/>
          </a:bodyPr>
          <a:lstStyle/>
          <a:p>
            <a:pPr indent="0" lvl="0" marL="0" marR="0" rtl="0" algn="l">
              <a:lnSpc>
                <a:spcPct val="131250"/>
              </a:lnSpc>
              <a:spcBef>
                <a:spcPts val="0"/>
              </a:spcBef>
              <a:spcAft>
                <a:spcPts val="0"/>
              </a:spcAft>
              <a:buClr>
                <a:srgbClr val="C6D2E4"/>
              </a:buClr>
              <a:buSzPts val="1600"/>
              <a:buFont typeface="Calibri"/>
              <a:buNone/>
            </a:pPr>
            <a:r>
              <a:rPr i="0" lang="en-US" sz="1600" u="none" cap="none" strike="noStrike">
                <a:solidFill>
                  <a:schemeClr val="dk1"/>
                </a:solidFill>
                <a:latin typeface="Sora"/>
                <a:ea typeface="Sora"/>
                <a:cs typeface="Sora"/>
                <a:sym typeface="Sora"/>
              </a:rPr>
              <a:t>teachers have used AI</a:t>
            </a:r>
            <a:endParaRPr i="0" sz="1600" u="none" cap="none" strike="noStrike">
              <a:solidFill>
                <a:schemeClr val="dk1"/>
              </a:solidFill>
              <a:latin typeface="Sora"/>
              <a:ea typeface="Sora"/>
              <a:cs typeface="Sora"/>
              <a:sym typeface="Sora"/>
            </a:endParaRPr>
          </a:p>
        </p:txBody>
      </p:sp>
      <p:sp>
        <p:nvSpPr>
          <p:cNvPr id="201" name="Google Shape;201;p6"/>
          <p:cNvSpPr/>
          <p:nvPr/>
        </p:nvSpPr>
        <p:spPr>
          <a:xfrm>
            <a:off x="4343400" y="2286000"/>
            <a:ext cx="3291840" cy="10058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5200"/>
              <a:buFont typeface="Cambria"/>
              <a:buNone/>
            </a:pPr>
            <a:r>
              <a:rPr b="1" i="0" lang="en-US" sz="5200" u="none" cap="none" strike="noStrike">
                <a:solidFill>
                  <a:srgbClr val="E8A33D"/>
                </a:solidFill>
                <a:latin typeface="Sora"/>
                <a:ea typeface="Sora"/>
                <a:cs typeface="Sora"/>
                <a:sym typeface="Sora"/>
              </a:rPr>
              <a:t>5.9 hrs</a:t>
            </a:r>
            <a:endParaRPr i="0" sz="5200" u="none" cap="none" strike="noStrike">
              <a:solidFill>
                <a:srgbClr val="E8A33D"/>
              </a:solidFill>
              <a:latin typeface="Sora"/>
              <a:ea typeface="Sora"/>
              <a:cs typeface="Sora"/>
              <a:sym typeface="Sora"/>
            </a:endParaRPr>
          </a:p>
        </p:txBody>
      </p:sp>
      <p:sp>
        <p:nvSpPr>
          <p:cNvPr id="202" name="Google Shape;202;p6"/>
          <p:cNvSpPr/>
          <p:nvPr/>
        </p:nvSpPr>
        <p:spPr>
          <a:xfrm>
            <a:off x="4343400" y="3337555"/>
            <a:ext cx="3504900" cy="457200"/>
          </a:xfrm>
          <a:prstGeom prst="rect">
            <a:avLst/>
          </a:prstGeom>
          <a:noFill/>
          <a:ln>
            <a:noFill/>
          </a:ln>
        </p:spPr>
        <p:txBody>
          <a:bodyPr anchorCtr="0" anchor="t" bIns="0" lIns="0" spcFirstLastPara="1" rIns="0" wrap="square" tIns="0">
            <a:noAutofit/>
          </a:bodyPr>
          <a:lstStyle/>
          <a:p>
            <a:pPr indent="0" lvl="0" marL="0" marR="0" rtl="0" algn="l">
              <a:lnSpc>
                <a:spcPct val="131250"/>
              </a:lnSpc>
              <a:spcBef>
                <a:spcPts val="0"/>
              </a:spcBef>
              <a:spcAft>
                <a:spcPts val="0"/>
              </a:spcAft>
              <a:buClr>
                <a:srgbClr val="C6D2E4"/>
              </a:buClr>
              <a:buSzPts val="1600"/>
              <a:buFont typeface="Calibri"/>
              <a:buNone/>
            </a:pPr>
            <a:r>
              <a:rPr i="0" lang="en-US" sz="1600" u="none" cap="none" strike="noStrike">
                <a:solidFill>
                  <a:schemeClr val="dk1"/>
                </a:solidFill>
                <a:latin typeface="Sora"/>
                <a:ea typeface="Sora"/>
                <a:cs typeface="Sora"/>
                <a:sym typeface="Sora"/>
              </a:rPr>
              <a:t>saved each week by weekly users</a:t>
            </a:r>
            <a:endParaRPr i="0" sz="1600" u="none" cap="none" strike="noStrike">
              <a:solidFill>
                <a:schemeClr val="dk1"/>
              </a:solidFill>
              <a:latin typeface="Sora"/>
              <a:ea typeface="Sora"/>
              <a:cs typeface="Sora"/>
              <a:sym typeface="Sora"/>
            </a:endParaRPr>
          </a:p>
        </p:txBody>
      </p:sp>
      <p:sp>
        <p:nvSpPr>
          <p:cNvPr id="203" name="Google Shape;203;p6"/>
          <p:cNvSpPr/>
          <p:nvPr/>
        </p:nvSpPr>
        <p:spPr>
          <a:xfrm>
            <a:off x="8001000" y="2286000"/>
            <a:ext cx="3291840" cy="10058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5200"/>
              <a:buFont typeface="Cambria"/>
              <a:buNone/>
            </a:pPr>
            <a:r>
              <a:rPr b="1" i="0" lang="en-US" sz="5200" u="none" cap="none" strike="noStrike">
                <a:solidFill>
                  <a:srgbClr val="E8A33D"/>
                </a:solidFill>
                <a:latin typeface="Sora"/>
                <a:ea typeface="Sora"/>
                <a:cs typeface="Sora"/>
                <a:sym typeface="Sora"/>
              </a:rPr>
              <a:t>6 weeks</a:t>
            </a:r>
            <a:endParaRPr i="0" sz="5200" u="none" cap="none" strike="noStrike">
              <a:solidFill>
                <a:srgbClr val="E8A33D"/>
              </a:solidFill>
              <a:latin typeface="Sora"/>
              <a:ea typeface="Sora"/>
              <a:cs typeface="Sora"/>
              <a:sym typeface="Sora"/>
            </a:endParaRPr>
          </a:p>
        </p:txBody>
      </p:sp>
      <p:sp>
        <p:nvSpPr>
          <p:cNvPr id="204" name="Google Shape;204;p6"/>
          <p:cNvSpPr/>
          <p:nvPr/>
        </p:nvSpPr>
        <p:spPr>
          <a:xfrm>
            <a:off x="8001000" y="3337556"/>
            <a:ext cx="3504900" cy="274200"/>
          </a:xfrm>
          <a:prstGeom prst="rect">
            <a:avLst/>
          </a:prstGeom>
          <a:noFill/>
          <a:ln>
            <a:noFill/>
          </a:ln>
        </p:spPr>
        <p:txBody>
          <a:bodyPr anchorCtr="0" anchor="t" bIns="0" lIns="0" spcFirstLastPara="1" rIns="0" wrap="square" tIns="0">
            <a:noAutofit/>
          </a:bodyPr>
          <a:lstStyle/>
          <a:p>
            <a:pPr indent="0" lvl="0" marL="0" marR="0" rtl="0" algn="l">
              <a:lnSpc>
                <a:spcPct val="131250"/>
              </a:lnSpc>
              <a:spcBef>
                <a:spcPts val="0"/>
              </a:spcBef>
              <a:spcAft>
                <a:spcPts val="0"/>
              </a:spcAft>
              <a:buClr>
                <a:srgbClr val="C6D2E4"/>
              </a:buClr>
              <a:buSzPts val="1600"/>
              <a:buFont typeface="Calibri"/>
              <a:buNone/>
            </a:pPr>
            <a:r>
              <a:rPr i="0" lang="en-US" sz="1600" u="none" cap="none" strike="noStrike">
                <a:solidFill>
                  <a:schemeClr val="dk1"/>
                </a:solidFill>
                <a:latin typeface="Sora"/>
                <a:ea typeface="Sora"/>
                <a:cs typeface="Sora"/>
                <a:sym typeface="Sora"/>
              </a:rPr>
              <a:t>of time back across a school year</a:t>
            </a:r>
            <a:endParaRPr i="0" sz="1600" u="none" cap="none" strike="noStrike">
              <a:solidFill>
                <a:schemeClr val="dk1"/>
              </a:solidFill>
              <a:latin typeface="Sora"/>
              <a:ea typeface="Sora"/>
              <a:cs typeface="Sora"/>
              <a:sym typeface="Sora"/>
            </a:endParaRPr>
          </a:p>
        </p:txBody>
      </p:sp>
      <p:sp>
        <p:nvSpPr>
          <p:cNvPr id="205" name="Google Shape;205;p6"/>
          <p:cNvSpPr/>
          <p:nvPr/>
        </p:nvSpPr>
        <p:spPr>
          <a:xfrm>
            <a:off x="685800" y="5120640"/>
            <a:ext cx="10820095"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3C0"/>
              </a:buClr>
              <a:buSzPts val="1500"/>
              <a:buFont typeface="Calibri"/>
              <a:buNone/>
            </a:pPr>
            <a:r>
              <a:rPr i="1" lang="en-US" sz="1500" u="none" cap="none" strike="noStrike">
                <a:solidFill>
                  <a:schemeClr val="dk1"/>
                </a:solidFill>
                <a:latin typeface="Sora"/>
                <a:ea typeface="Sora"/>
                <a:cs typeface="Sora"/>
                <a:sym typeface="Sora"/>
              </a:rPr>
              <a:t>Self-reported, by teachers who chose to use it. Real, but not automatic.</a:t>
            </a:r>
            <a:endParaRPr i="0" sz="1500" u="none" cap="none" strike="noStrike">
              <a:solidFill>
                <a:schemeClr val="dk1"/>
              </a:solidFill>
              <a:latin typeface="Sora"/>
              <a:ea typeface="Sora"/>
              <a:cs typeface="Sora"/>
              <a:sym typeface="Sora"/>
            </a:endParaRPr>
          </a:p>
        </p:txBody>
      </p:sp>
      <p:sp>
        <p:nvSpPr>
          <p:cNvPr id="206" name="Google Shape;206;p6"/>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D7398"/>
              </a:buClr>
              <a:buSzPts val="950"/>
              <a:buFont typeface="Calibri"/>
              <a:buNone/>
            </a:pPr>
            <a:r>
              <a:rPr b="0" i="0" lang="en-US" sz="950" u="none" cap="none" strike="noStrike">
                <a:solidFill>
                  <a:srgbClr val="5D7398"/>
                </a:solidFill>
                <a:latin typeface="Calibri"/>
                <a:ea typeface="Calibri"/>
                <a:cs typeface="Calibri"/>
                <a:sym typeface="Calibri"/>
              </a:rPr>
              <a:t>6</a:t>
            </a:r>
            <a:endParaRPr b="0" i="0" sz="950" u="none" cap="none" strike="noStrike">
              <a:solidFill>
                <a:schemeClr val="dk1"/>
              </a:solidFill>
              <a:latin typeface="Calibri"/>
              <a:ea typeface="Calibri"/>
              <a:cs typeface="Calibri"/>
              <a:sym typeface="Calibri"/>
            </a:endParaRPr>
          </a:p>
        </p:txBody>
      </p:sp>
      <p:sp>
        <p:nvSpPr>
          <p:cNvPr id="207" name="Google Shape;207;p6"/>
          <p:cNvSpPr txBox="1"/>
          <p:nvPr/>
        </p:nvSpPr>
        <p:spPr>
          <a:xfrm>
            <a:off x="1748399" y="6382500"/>
            <a:ext cx="9757500" cy="39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Sora"/>
                <a:ea typeface="Sora"/>
                <a:cs typeface="Sora"/>
                <a:sym typeface="Sora"/>
              </a:rPr>
              <a:t>N</a:t>
            </a:r>
            <a:r>
              <a:rPr lang="en-US">
                <a:latin typeface="Sora"/>
                <a:ea typeface="Sora"/>
                <a:cs typeface="Sora"/>
                <a:sym typeface="Sora"/>
              </a:rPr>
              <a:t>ext Gen Insights Hub. (2025). Six Weeks A Year: How AI gives Teachers Time Back. Next Gen Insights Hub.</a:t>
            </a:r>
            <a:endParaRPr>
              <a:latin typeface="Sora"/>
              <a:ea typeface="Sora"/>
              <a:cs typeface="Sora"/>
              <a:sym typeface="Sor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2" name="Shape 212"/>
        <p:cNvGrpSpPr/>
        <p:nvPr/>
      </p:nvGrpSpPr>
      <p:grpSpPr>
        <a:xfrm>
          <a:off x="0" y="0"/>
          <a:ext cx="0" cy="0"/>
          <a:chOff x="0" y="0"/>
          <a:chExt cx="0" cy="0"/>
        </a:xfrm>
      </p:grpSpPr>
      <p:sp>
        <p:nvSpPr>
          <p:cNvPr id="213" name="Google Shape;213;p7"/>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FOR TEACHERS</a:t>
            </a:r>
            <a:endParaRPr i="0" sz="1100" u="none" cap="none" strike="noStrike">
              <a:solidFill>
                <a:schemeClr val="dk1"/>
              </a:solidFill>
              <a:latin typeface="Sora"/>
              <a:ea typeface="Sora"/>
              <a:cs typeface="Sora"/>
              <a:sym typeface="Sora"/>
            </a:endParaRPr>
          </a:p>
        </p:txBody>
      </p:sp>
      <p:sp>
        <p:nvSpPr>
          <p:cNvPr id="214" name="Google Shape;214;p7"/>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What it is genuinely good at</a:t>
            </a:r>
            <a:endParaRPr i="0" sz="3300" u="none" cap="none" strike="noStrike">
              <a:solidFill>
                <a:schemeClr val="dk1"/>
              </a:solidFill>
              <a:latin typeface="Sora"/>
              <a:ea typeface="Sora"/>
              <a:cs typeface="Sora"/>
              <a:sym typeface="Sora"/>
            </a:endParaRPr>
          </a:p>
        </p:txBody>
      </p:sp>
      <p:sp>
        <p:nvSpPr>
          <p:cNvPr id="215" name="Google Shape;215;p7"/>
          <p:cNvSpPr/>
          <p:nvPr/>
        </p:nvSpPr>
        <p:spPr>
          <a:xfrm>
            <a:off x="685800" y="1920240"/>
            <a:ext cx="3383280" cy="1234440"/>
          </a:xfrm>
          <a:prstGeom prst="roundRect">
            <a:avLst>
              <a:gd fmla="val 8148" name="adj"/>
            </a:avLst>
          </a:prstGeom>
          <a:solidFill>
            <a:srgbClr val="FFD966"/>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6" name="Google Shape;216;p7"/>
          <p:cNvPicPr preferRelativeResize="0"/>
          <p:nvPr/>
        </p:nvPicPr>
        <p:blipFill rotWithShape="1">
          <a:blip r:embed="rId3">
            <a:alphaModFix/>
          </a:blip>
          <a:srcRect b="0" l="0" r="0" t="0"/>
          <a:stretch/>
        </p:blipFill>
        <p:spPr>
          <a:xfrm>
            <a:off x="978408" y="2267712"/>
            <a:ext cx="548640" cy="548640"/>
          </a:xfrm>
          <a:prstGeom prst="rect">
            <a:avLst/>
          </a:prstGeom>
          <a:noFill/>
          <a:ln>
            <a:noFill/>
          </a:ln>
        </p:spPr>
      </p:pic>
      <p:sp>
        <p:nvSpPr>
          <p:cNvPr id="217" name="Google Shape;217;p7"/>
          <p:cNvSpPr/>
          <p:nvPr/>
        </p:nvSpPr>
        <p:spPr>
          <a:xfrm>
            <a:off x="1691640" y="1920240"/>
            <a:ext cx="2240280" cy="1234440"/>
          </a:xfrm>
          <a:prstGeom prst="rect">
            <a:avLst/>
          </a:prstGeom>
          <a:solidFill>
            <a:srgbClr val="FFD966"/>
          </a:solidFill>
          <a:ln>
            <a:noFill/>
          </a:ln>
        </p:spPr>
        <p:txBody>
          <a:bodyPr anchorCtr="0" anchor="ctr" bIns="0" lIns="0" spcFirstLastPara="1" rIns="0" wrap="square" tIns="0">
            <a:noAutofit/>
          </a:bodyPr>
          <a:lstStyle/>
          <a:p>
            <a:pPr indent="0" lvl="0" marL="0" marR="0" rtl="0" algn="l">
              <a:lnSpc>
                <a:spcPct val="124137"/>
              </a:lnSpc>
              <a:spcBef>
                <a:spcPts val="0"/>
              </a:spcBef>
              <a:spcAft>
                <a:spcPts val="0"/>
              </a:spcAft>
              <a:buClr>
                <a:srgbClr val="16233F"/>
              </a:buClr>
              <a:buSzPts val="1450"/>
              <a:buFont typeface="Calibri"/>
              <a:buNone/>
            </a:pPr>
            <a:r>
              <a:rPr b="1" i="0" lang="en-US" sz="1450" u="none" cap="none" strike="noStrike">
                <a:solidFill>
                  <a:srgbClr val="16233F"/>
                </a:solidFill>
                <a:latin typeface="Sora"/>
                <a:ea typeface="Sora"/>
                <a:cs typeface="Sora"/>
                <a:sym typeface="Sora"/>
              </a:rPr>
              <a:t>Lesson plans</a:t>
            </a:r>
            <a:endParaRPr i="0" sz="1450" u="none" cap="none" strike="noStrike">
              <a:solidFill>
                <a:schemeClr val="dk1"/>
              </a:solidFill>
              <a:latin typeface="Sora"/>
              <a:ea typeface="Sora"/>
              <a:cs typeface="Sora"/>
              <a:sym typeface="Sora"/>
            </a:endParaRPr>
          </a:p>
        </p:txBody>
      </p:sp>
      <p:sp>
        <p:nvSpPr>
          <p:cNvPr id="218" name="Google Shape;218;p7"/>
          <p:cNvSpPr/>
          <p:nvPr/>
        </p:nvSpPr>
        <p:spPr>
          <a:xfrm>
            <a:off x="4343400" y="1920240"/>
            <a:ext cx="3383280" cy="1234440"/>
          </a:xfrm>
          <a:prstGeom prst="roundRect">
            <a:avLst>
              <a:gd fmla="val 8148" name="adj"/>
            </a:avLst>
          </a:prstGeom>
          <a:solidFill>
            <a:srgbClr val="FFD966"/>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9" name="Google Shape;219;p7"/>
          <p:cNvPicPr preferRelativeResize="0"/>
          <p:nvPr/>
        </p:nvPicPr>
        <p:blipFill rotWithShape="1">
          <a:blip r:embed="rId4">
            <a:alphaModFix/>
          </a:blip>
          <a:srcRect b="0" l="0" r="0" t="0"/>
          <a:stretch/>
        </p:blipFill>
        <p:spPr>
          <a:xfrm>
            <a:off x="4636008" y="2267712"/>
            <a:ext cx="548640" cy="548640"/>
          </a:xfrm>
          <a:prstGeom prst="rect">
            <a:avLst/>
          </a:prstGeom>
          <a:noFill/>
          <a:ln>
            <a:noFill/>
          </a:ln>
        </p:spPr>
      </p:pic>
      <p:sp>
        <p:nvSpPr>
          <p:cNvPr id="220" name="Google Shape;220;p7"/>
          <p:cNvSpPr/>
          <p:nvPr/>
        </p:nvSpPr>
        <p:spPr>
          <a:xfrm>
            <a:off x="5349240" y="1920240"/>
            <a:ext cx="2240280" cy="1234440"/>
          </a:xfrm>
          <a:prstGeom prst="rect">
            <a:avLst/>
          </a:prstGeom>
          <a:solidFill>
            <a:srgbClr val="FFD966"/>
          </a:solidFill>
          <a:ln>
            <a:noFill/>
          </a:ln>
        </p:spPr>
        <p:txBody>
          <a:bodyPr anchorCtr="0" anchor="ctr" bIns="0" lIns="0" spcFirstLastPara="1" rIns="0" wrap="square" tIns="0">
            <a:noAutofit/>
          </a:bodyPr>
          <a:lstStyle/>
          <a:p>
            <a:pPr indent="0" lvl="0" marL="0" marR="0" rtl="0" algn="l">
              <a:lnSpc>
                <a:spcPct val="124137"/>
              </a:lnSpc>
              <a:spcBef>
                <a:spcPts val="0"/>
              </a:spcBef>
              <a:spcAft>
                <a:spcPts val="0"/>
              </a:spcAft>
              <a:buClr>
                <a:srgbClr val="16233F"/>
              </a:buClr>
              <a:buSzPts val="1450"/>
              <a:buFont typeface="Calibri"/>
              <a:buNone/>
            </a:pPr>
            <a:r>
              <a:rPr b="1" i="0" lang="en-US" sz="1450" u="none" cap="none" strike="noStrike">
                <a:solidFill>
                  <a:srgbClr val="16233F"/>
                </a:solidFill>
                <a:latin typeface="Sora"/>
                <a:ea typeface="Sora"/>
                <a:cs typeface="Sora"/>
                <a:sym typeface="Sora"/>
              </a:rPr>
              <a:t>Three ability levels</a:t>
            </a:r>
            <a:endParaRPr i="0" sz="1450" u="none" cap="none" strike="noStrike">
              <a:solidFill>
                <a:schemeClr val="dk1"/>
              </a:solidFill>
              <a:latin typeface="Sora"/>
              <a:ea typeface="Sora"/>
              <a:cs typeface="Sora"/>
              <a:sym typeface="Sora"/>
            </a:endParaRPr>
          </a:p>
        </p:txBody>
      </p:sp>
      <p:sp>
        <p:nvSpPr>
          <p:cNvPr id="221" name="Google Shape;221;p7"/>
          <p:cNvSpPr/>
          <p:nvPr/>
        </p:nvSpPr>
        <p:spPr>
          <a:xfrm>
            <a:off x="8001000" y="1920240"/>
            <a:ext cx="3383280" cy="1234440"/>
          </a:xfrm>
          <a:prstGeom prst="roundRect">
            <a:avLst>
              <a:gd fmla="val 8148" name="adj"/>
            </a:avLst>
          </a:prstGeom>
          <a:solidFill>
            <a:srgbClr val="FFD966"/>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2" name="Google Shape;222;p7"/>
          <p:cNvPicPr preferRelativeResize="0"/>
          <p:nvPr/>
        </p:nvPicPr>
        <p:blipFill rotWithShape="1">
          <a:blip r:embed="rId5">
            <a:alphaModFix/>
          </a:blip>
          <a:srcRect b="0" l="0" r="0" t="0"/>
          <a:stretch/>
        </p:blipFill>
        <p:spPr>
          <a:xfrm>
            <a:off x="8293608" y="2267712"/>
            <a:ext cx="548640" cy="548640"/>
          </a:xfrm>
          <a:prstGeom prst="rect">
            <a:avLst/>
          </a:prstGeom>
          <a:noFill/>
          <a:ln>
            <a:noFill/>
          </a:ln>
        </p:spPr>
      </p:pic>
      <p:sp>
        <p:nvSpPr>
          <p:cNvPr id="223" name="Google Shape;223;p7"/>
          <p:cNvSpPr/>
          <p:nvPr/>
        </p:nvSpPr>
        <p:spPr>
          <a:xfrm>
            <a:off x="9006840" y="1920240"/>
            <a:ext cx="2240280" cy="1234440"/>
          </a:xfrm>
          <a:prstGeom prst="rect">
            <a:avLst/>
          </a:prstGeom>
          <a:solidFill>
            <a:srgbClr val="FFD966"/>
          </a:solidFill>
          <a:ln>
            <a:noFill/>
          </a:ln>
        </p:spPr>
        <p:txBody>
          <a:bodyPr anchorCtr="0" anchor="ctr" bIns="0" lIns="0" spcFirstLastPara="1" rIns="0" wrap="square" tIns="0">
            <a:noAutofit/>
          </a:bodyPr>
          <a:lstStyle/>
          <a:p>
            <a:pPr indent="0" lvl="0" marL="0" marR="0" rtl="0" algn="l">
              <a:lnSpc>
                <a:spcPct val="124137"/>
              </a:lnSpc>
              <a:spcBef>
                <a:spcPts val="0"/>
              </a:spcBef>
              <a:spcAft>
                <a:spcPts val="0"/>
              </a:spcAft>
              <a:buClr>
                <a:srgbClr val="16233F"/>
              </a:buClr>
              <a:buSzPts val="1450"/>
              <a:buFont typeface="Calibri"/>
              <a:buNone/>
            </a:pPr>
            <a:r>
              <a:rPr b="1" i="0" lang="en-US" sz="1450" u="none" cap="none" strike="noStrike">
                <a:solidFill>
                  <a:srgbClr val="16233F"/>
                </a:solidFill>
                <a:latin typeface="Sora"/>
                <a:ea typeface="Sora"/>
                <a:cs typeface="Sora"/>
                <a:sym typeface="Sora"/>
              </a:rPr>
              <a:t>Papers &amp; rubrics</a:t>
            </a:r>
            <a:endParaRPr i="0" sz="1450" u="none" cap="none" strike="noStrike">
              <a:solidFill>
                <a:schemeClr val="dk1"/>
              </a:solidFill>
              <a:latin typeface="Sora"/>
              <a:ea typeface="Sora"/>
              <a:cs typeface="Sora"/>
              <a:sym typeface="Sora"/>
            </a:endParaRPr>
          </a:p>
        </p:txBody>
      </p:sp>
      <p:sp>
        <p:nvSpPr>
          <p:cNvPr id="224" name="Google Shape;224;p7"/>
          <p:cNvSpPr/>
          <p:nvPr/>
        </p:nvSpPr>
        <p:spPr>
          <a:xfrm>
            <a:off x="685800" y="3337560"/>
            <a:ext cx="3383280" cy="1234440"/>
          </a:xfrm>
          <a:prstGeom prst="roundRect">
            <a:avLst>
              <a:gd fmla="val 8148" name="adj"/>
            </a:avLst>
          </a:prstGeom>
          <a:solidFill>
            <a:srgbClr val="B6D7A8"/>
          </a:solidFill>
          <a:ln cap="flat" cmpd="sng" w="12700">
            <a:solidFill>
              <a:srgbClr val="E2E9F2"/>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5" name="Google Shape;225;p7"/>
          <p:cNvPicPr preferRelativeResize="0"/>
          <p:nvPr/>
        </p:nvPicPr>
        <p:blipFill rotWithShape="1">
          <a:blip r:embed="rId6">
            <a:alphaModFix/>
          </a:blip>
          <a:srcRect b="0" l="0" r="0" t="0"/>
          <a:stretch/>
        </p:blipFill>
        <p:spPr>
          <a:xfrm>
            <a:off x="978408" y="3685032"/>
            <a:ext cx="548640" cy="548640"/>
          </a:xfrm>
          <a:prstGeom prst="rect">
            <a:avLst/>
          </a:prstGeom>
          <a:noFill/>
          <a:ln>
            <a:noFill/>
          </a:ln>
        </p:spPr>
      </p:pic>
      <p:sp>
        <p:nvSpPr>
          <p:cNvPr id="226" name="Google Shape;226;p7"/>
          <p:cNvSpPr/>
          <p:nvPr/>
        </p:nvSpPr>
        <p:spPr>
          <a:xfrm>
            <a:off x="1691640" y="3337560"/>
            <a:ext cx="2240280" cy="1234440"/>
          </a:xfrm>
          <a:prstGeom prst="rect">
            <a:avLst/>
          </a:prstGeom>
          <a:solidFill>
            <a:srgbClr val="B6D7A8"/>
          </a:solidFill>
          <a:ln>
            <a:noFill/>
          </a:ln>
        </p:spPr>
        <p:txBody>
          <a:bodyPr anchorCtr="0" anchor="ctr" bIns="0" lIns="0" spcFirstLastPara="1" rIns="0" wrap="square" tIns="0">
            <a:noAutofit/>
          </a:bodyPr>
          <a:lstStyle/>
          <a:p>
            <a:pPr indent="0" lvl="0" marL="0" marR="0" rtl="0" algn="l">
              <a:lnSpc>
                <a:spcPct val="124137"/>
              </a:lnSpc>
              <a:spcBef>
                <a:spcPts val="0"/>
              </a:spcBef>
              <a:spcAft>
                <a:spcPts val="0"/>
              </a:spcAft>
              <a:buClr>
                <a:srgbClr val="16233F"/>
              </a:buClr>
              <a:buSzPts val="1450"/>
              <a:buFont typeface="Calibri"/>
              <a:buNone/>
            </a:pPr>
            <a:r>
              <a:rPr b="1" i="0" lang="en-US" sz="1450" u="none" cap="none" strike="noStrike">
                <a:solidFill>
                  <a:srgbClr val="16233F"/>
                </a:solidFill>
                <a:latin typeface="Sora"/>
                <a:ea typeface="Sora"/>
                <a:cs typeface="Sora"/>
                <a:sym typeface="Sora"/>
              </a:rPr>
              <a:t>Report comments</a:t>
            </a:r>
            <a:endParaRPr i="0" sz="1450" u="none" cap="none" strike="noStrike">
              <a:solidFill>
                <a:schemeClr val="dk1"/>
              </a:solidFill>
              <a:latin typeface="Sora"/>
              <a:ea typeface="Sora"/>
              <a:cs typeface="Sora"/>
              <a:sym typeface="Sora"/>
            </a:endParaRPr>
          </a:p>
        </p:txBody>
      </p:sp>
      <p:sp>
        <p:nvSpPr>
          <p:cNvPr id="227" name="Google Shape;227;p7"/>
          <p:cNvSpPr/>
          <p:nvPr/>
        </p:nvSpPr>
        <p:spPr>
          <a:xfrm>
            <a:off x="4343400" y="3337560"/>
            <a:ext cx="3383280" cy="1234440"/>
          </a:xfrm>
          <a:prstGeom prst="roundRect">
            <a:avLst>
              <a:gd fmla="val 8148" name="adj"/>
            </a:avLst>
          </a:prstGeom>
          <a:solidFill>
            <a:srgbClr val="B6D7A8"/>
          </a:solidFill>
          <a:ln cap="flat" cmpd="sng" w="12700">
            <a:solidFill>
              <a:srgbClr val="E2E9F2"/>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8" name="Google Shape;228;p7"/>
          <p:cNvPicPr preferRelativeResize="0"/>
          <p:nvPr/>
        </p:nvPicPr>
        <p:blipFill rotWithShape="1">
          <a:blip r:embed="rId7">
            <a:alphaModFix/>
          </a:blip>
          <a:srcRect b="0" l="0" r="0" t="0"/>
          <a:stretch/>
        </p:blipFill>
        <p:spPr>
          <a:xfrm>
            <a:off x="4636008" y="3685032"/>
            <a:ext cx="548640" cy="548640"/>
          </a:xfrm>
          <a:prstGeom prst="rect">
            <a:avLst/>
          </a:prstGeom>
          <a:noFill/>
          <a:ln>
            <a:noFill/>
          </a:ln>
        </p:spPr>
      </p:pic>
      <p:sp>
        <p:nvSpPr>
          <p:cNvPr id="229" name="Google Shape;229;p7"/>
          <p:cNvSpPr/>
          <p:nvPr/>
        </p:nvSpPr>
        <p:spPr>
          <a:xfrm>
            <a:off x="5349240" y="3337560"/>
            <a:ext cx="2240280" cy="1234440"/>
          </a:xfrm>
          <a:prstGeom prst="rect">
            <a:avLst/>
          </a:prstGeom>
          <a:solidFill>
            <a:srgbClr val="B6D7A8"/>
          </a:solidFill>
          <a:ln>
            <a:noFill/>
          </a:ln>
        </p:spPr>
        <p:txBody>
          <a:bodyPr anchorCtr="0" anchor="ctr" bIns="0" lIns="0" spcFirstLastPara="1" rIns="0" wrap="square" tIns="0">
            <a:noAutofit/>
          </a:bodyPr>
          <a:lstStyle/>
          <a:p>
            <a:pPr indent="0" lvl="0" marL="0" marR="0" rtl="0" algn="l">
              <a:lnSpc>
                <a:spcPct val="124137"/>
              </a:lnSpc>
              <a:spcBef>
                <a:spcPts val="0"/>
              </a:spcBef>
              <a:spcAft>
                <a:spcPts val="0"/>
              </a:spcAft>
              <a:buClr>
                <a:srgbClr val="16233F"/>
              </a:buClr>
              <a:buSzPts val="1450"/>
              <a:buFont typeface="Calibri"/>
              <a:buNone/>
            </a:pPr>
            <a:r>
              <a:rPr b="1" i="0" lang="en-US" sz="1450" u="none" cap="none" strike="noStrike">
                <a:solidFill>
                  <a:srgbClr val="16233F"/>
                </a:solidFill>
                <a:latin typeface="Sora"/>
                <a:ea typeface="Sora"/>
                <a:cs typeface="Sora"/>
                <a:sym typeface="Sora"/>
              </a:rPr>
              <a:t>Parent messages</a:t>
            </a:r>
            <a:endParaRPr i="0" sz="1450" u="none" cap="none" strike="noStrike">
              <a:solidFill>
                <a:schemeClr val="dk1"/>
              </a:solidFill>
              <a:latin typeface="Sora"/>
              <a:ea typeface="Sora"/>
              <a:cs typeface="Sora"/>
              <a:sym typeface="Sora"/>
            </a:endParaRPr>
          </a:p>
        </p:txBody>
      </p:sp>
      <p:sp>
        <p:nvSpPr>
          <p:cNvPr id="230" name="Google Shape;230;p7"/>
          <p:cNvSpPr/>
          <p:nvPr/>
        </p:nvSpPr>
        <p:spPr>
          <a:xfrm>
            <a:off x="8001000" y="3337560"/>
            <a:ext cx="3383280" cy="1234440"/>
          </a:xfrm>
          <a:prstGeom prst="roundRect">
            <a:avLst>
              <a:gd fmla="val 8148" name="adj"/>
            </a:avLst>
          </a:prstGeom>
          <a:solidFill>
            <a:srgbClr val="B6D7A8"/>
          </a:solidFill>
          <a:ln cap="flat" cmpd="sng" w="12700">
            <a:solidFill>
              <a:srgbClr val="E2E9F2"/>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1" name="Google Shape;231;p7"/>
          <p:cNvPicPr preferRelativeResize="0"/>
          <p:nvPr/>
        </p:nvPicPr>
        <p:blipFill rotWithShape="1">
          <a:blip r:embed="rId8">
            <a:alphaModFix/>
          </a:blip>
          <a:srcRect b="0" l="0" r="0" t="0"/>
          <a:stretch/>
        </p:blipFill>
        <p:spPr>
          <a:xfrm>
            <a:off x="8293608" y="3685032"/>
            <a:ext cx="548640" cy="548640"/>
          </a:xfrm>
          <a:prstGeom prst="rect">
            <a:avLst/>
          </a:prstGeom>
          <a:noFill/>
          <a:ln>
            <a:noFill/>
          </a:ln>
        </p:spPr>
      </p:pic>
      <p:sp>
        <p:nvSpPr>
          <p:cNvPr id="232" name="Google Shape;232;p7"/>
          <p:cNvSpPr/>
          <p:nvPr/>
        </p:nvSpPr>
        <p:spPr>
          <a:xfrm>
            <a:off x="9006840" y="3337560"/>
            <a:ext cx="2240280" cy="1234440"/>
          </a:xfrm>
          <a:prstGeom prst="rect">
            <a:avLst/>
          </a:prstGeom>
          <a:solidFill>
            <a:srgbClr val="B6D7A8"/>
          </a:solidFill>
          <a:ln>
            <a:noFill/>
          </a:ln>
        </p:spPr>
        <p:txBody>
          <a:bodyPr anchorCtr="0" anchor="ctr" bIns="0" lIns="0" spcFirstLastPara="1" rIns="0" wrap="square" tIns="0">
            <a:noAutofit/>
          </a:bodyPr>
          <a:lstStyle/>
          <a:p>
            <a:pPr indent="0" lvl="0" marL="0" marR="0" rtl="0" algn="l">
              <a:lnSpc>
                <a:spcPct val="124137"/>
              </a:lnSpc>
              <a:spcBef>
                <a:spcPts val="0"/>
              </a:spcBef>
              <a:spcAft>
                <a:spcPts val="0"/>
              </a:spcAft>
              <a:buClr>
                <a:srgbClr val="16233F"/>
              </a:buClr>
              <a:buSzPts val="1450"/>
              <a:buFont typeface="Calibri"/>
              <a:buNone/>
            </a:pPr>
            <a:r>
              <a:rPr b="1" i="0" lang="en-US" sz="1450" u="none" cap="none" strike="noStrike">
                <a:solidFill>
                  <a:srgbClr val="16233F"/>
                </a:solidFill>
                <a:latin typeface="Sora"/>
                <a:ea typeface="Sora"/>
                <a:cs typeface="Sora"/>
                <a:sym typeface="Sora"/>
              </a:rPr>
              <a:t>Translation</a:t>
            </a:r>
            <a:endParaRPr i="0" sz="1450" u="none" cap="none" strike="noStrike">
              <a:solidFill>
                <a:schemeClr val="dk1"/>
              </a:solidFill>
              <a:latin typeface="Sora"/>
              <a:ea typeface="Sora"/>
              <a:cs typeface="Sora"/>
              <a:sym typeface="Sora"/>
            </a:endParaRPr>
          </a:p>
        </p:txBody>
      </p:sp>
      <p:sp>
        <p:nvSpPr>
          <p:cNvPr id="233" name="Google Shape;233;p7"/>
          <p:cNvSpPr/>
          <p:nvPr/>
        </p:nvSpPr>
        <p:spPr>
          <a:xfrm>
            <a:off x="685800" y="4754880"/>
            <a:ext cx="3383280" cy="1234440"/>
          </a:xfrm>
          <a:prstGeom prst="roundRect">
            <a:avLst>
              <a:gd fmla="val 8148" name="adj"/>
            </a:avLst>
          </a:prstGeom>
          <a:solidFill>
            <a:srgbClr val="B4A7D6"/>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4" name="Google Shape;234;p7"/>
          <p:cNvPicPr preferRelativeResize="0"/>
          <p:nvPr/>
        </p:nvPicPr>
        <p:blipFill rotWithShape="1">
          <a:blip r:embed="rId9">
            <a:alphaModFix/>
          </a:blip>
          <a:srcRect b="0" l="0" r="0" t="0"/>
          <a:stretch/>
        </p:blipFill>
        <p:spPr>
          <a:xfrm>
            <a:off x="978408" y="5102352"/>
            <a:ext cx="548640" cy="548640"/>
          </a:xfrm>
          <a:prstGeom prst="rect">
            <a:avLst/>
          </a:prstGeom>
          <a:noFill/>
          <a:ln>
            <a:noFill/>
          </a:ln>
        </p:spPr>
      </p:pic>
      <p:sp>
        <p:nvSpPr>
          <p:cNvPr id="235" name="Google Shape;235;p7"/>
          <p:cNvSpPr/>
          <p:nvPr/>
        </p:nvSpPr>
        <p:spPr>
          <a:xfrm>
            <a:off x="1691640" y="4754880"/>
            <a:ext cx="2240280" cy="1234440"/>
          </a:xfrm>
          <a:prstGeom prst="rect">
            <a:avLst/>
          </a:prstGeom>
          <a:solidFill>
            <a:srgbClr val="B4A7D6"/>
          </a:solidFill>
          <a:ln>
            <a:noFill/>
          </a:ln>
        </p:spPr>
        <p:txBody>
          <a:bodyPr anchorCtr="0" anchor="ctr" bIns="0" lIns="0" spcFirstLastPara="1" rIns="0" wrap="square" tIns="0">
            <a:noAutofit/>
          </a:bodyPr>
          <a:lstStyle/>
          <a:p>
            <a:pPr indent="0" lvl="0" marL="0" marR="0" rtl="0" algn="l">
              <a:lnSpc>
                <a:spcPct val="124137"/>
              </a:lnSpc>
              <a:spcBef>
                <a:spcPts val="0"/>
              </a:spcBef>
              <a:spcAft>
                <a:spcPts val="0"/>
              </a:spcAft>
              <a:buClr>
                <a:srgbClr val="16233F"/>
              </a:buClr>
              <a:buSzPts val="1450"/>
              <a:buFont typeface="Calibri"/>
              <a:buNone/>
            </a:pPr>
            <a:r>
              <a:rPr b="1" i="0" lang="en-US" sz="1450" u="none" cap="none" strike="noStrike">
                <a:solidFill>
                  <a:srgbClr val="16233F"/>
                </a:solidFill>
                <a:latin typeface="Sora"/>
                <a:ea typeface="Sora"/>
                <a:cs typeface="Sora"/>
                <a:sym typeface="Sora"/>
              </a:rPr>
              <a:t>Explaining it differently</a:t>
            </a:r>
            <a:endParaRPr i="0" sz="1450" u="none" cap="none" strike="noStrike">
              <a:solidFill>
                <a:schemeClr val="dk1"/>
              </a:solidFill>
              <a:latin typeface="Sora"/>
              <a:ea typeface="Sora"/>
              <a:cs typeface="Sora"/>
              <a:sym typeface="Sora"/>
            </a:endParaRPr>
          </a:p>
        </p:txBody>
      </p:sp>
      <p:sp>
        <p:nvSpPr>
          <p:cNvPr id="236" name="Google Shape;236;p7"/>
          <p:cNvSpPr/>
          <p:nvPr/>
        </p:nvSpPr>
        <p:spPr>
          <a:xfrm>
            <a:off x="4343400" y="4754880"/>
            <a:ext cx="3383280" cy="1234440"/>
          </a:xfrm>
          <a:prstGeom prst="roundRect">
            <a:avLst>
              <a:gd fmla="val 8148" name="adj"/>
            </a:avLst>
          </a:prstGeom>
          <a:solidFill>
            <a:srgbClr val="B4A7D6"/>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7" name="Google Shape;237;p7"/>
          <p:cNvPicPr preferRelativeResize="0"/>
          <p:nvPr/>
        </p:nvPicPr>
        <p:blipFill rotWithShape="1">
          <a:blip r:embed="rId10">
            <a:alphaModFix/>
          </a:blip>
          <a:srcRect b="0" l="0" r="0" t="0"/>
          <a:stretch/>
        </p:blipFill>
        <p:spPr>
          <a:xfrm>
            <a:off x="4636008" y="5102352"/>
            <a:ext cx="548640" cy="548640"/>
          </a:xfrm>
          <a:prstGeom prst="rect">
            <a:avLst/>
          </a:prstGeom>
          <a:noFill/>
          <a:ln>
            <a:noFill/>
          </a:ln>
        </p:spPr>
      </p:pic>
      <p:sp>
        <p:nvSpPr>
          <p:cNvPr id="238" name="Google Shape;238;p7"/>
          <p:cNvSpPr/>
          <p:nvPr/>
        </p:nvSpPr>
        <p:spPr>
          <a:xfrm>
            <a:off x="5349250" y="4754875"/>
            <a:ext cx="2377500" cy="1234500"/>
          </a:xfrm>
          <a:prstGeom prst="rect">
            <a:avLst/>
          </a:prstGeom>
          <a:solidFill>
            <a:srgbClr val="B4A7D6"/>
          </a:solidFill>
          <a:ln>
            <a:noFill/>
          </a:ln>
        </p:spPr>
        <p:txBody>
          <a:bodyPr anchorCtr="0" anchor="ctr" bIns="0" lIns="0" spcFirstLastPara="1" rIns="0" wrap="square" tIns="0">
            <a:noAutofit/>
          </a:bodyPr>
          <a:lstStyle/>
          <a:p>
            <a:pPr indent="0" lvl="0" marL="0" marR="0" rtl="0" algn="l">
              <a:lnSpc>
                <a:spcPct val="124137"/>
              </a:lnSpc>
              <a:spcBef>
                <a:spcPts val="0"/>
              </a:spcBef>
              <a:spcAft>
                <a:spcPts val="0"/>
              </a:spcAft>
              <a:buClr>
                <a:srgbClr val="16233F"/>
              </a:buClr>
              <a:buSzPts val="1450"/>
              <a:buFont typeface="Calibri"/>
              <a:buNone/>
            </a:pPr>
            <a:r>
              <a:rPr b="1" i="0" lang="en-US" sz="1450" u="none" cap="none" strike="noStrike">
                <a:solidFill>
                  <a:srgbClr val="16233F"/>
                </a:solidFill>
                <a:latin typeface="Sora"/>
                <a:ea typeface="Sora"/>
                <a:cs typeface="Sora"/>
                <a:sym typeface="Sora"/>
              </a:rPr>
              <a:t>Spotting common errors</a:t>
            </a:r>
            <a:endParaRPr i="0" sz="1450" u="none" cap="none" strike="noStrike">
              <a:solidFill>
                <a:schemeClr val="dk1"/>
              </a:solidFill>
              <a:latin typeface="Sora"/>
              <a:ea typeface="Sora"/>
              <a:cs typeface="Sora"/>
              <a:sym typeface="Sora"/>
            </a:endParaRPr>
          </a:p>
        </p:txBody>
      </p:sp>
      <p:sp>
        <p:nvSpPr>
          <p:cNvPr id="239" name="Google Shape;239;p7"/>
          <p:cNvSpPr/>
          <p:nvPr/>
        </p:nvSpPr>
        <p:spPr>
          <a:xfrm>
            <a:off x="8001000" y="4754880"/>
            <a:ext cx="3383280" cy="1234440"/>
          </a:xfrm>
          <a:prstGeom prst="roundRect">
            <a:avLst>
              <a:gd fmla="val 8148" name="adj"/>
            </a:avLst>
          </a:prstGeom>
          <a:solidFill>
            <a:srgbClr val="B4A7D6"/>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0" name="Google Shape;240;p7"/>
          <p:cNvPicPr preferRelativeResize="0"/>
          <p:nvPr/>
        </p:nvPicPr>
        <p:blipFill rotWithShape="1">
          <a:blip r:embed="rId11">
            <a:alphaModFix/>
          </a:blip>
          <a:srcRect b="0" l="0" r="0" t="0"/>
          <a:stretch/>
        </p:blipFill>
        <p:spPr>
          <a:xfrm>
            <a:off x="8293608" y="5102352"/>
            <a:ext cx="548640" cy="548640"/>
          </a:xfrm>
          <a:prstGeom prst="rect">
            <a:avLst/>
          </a:prstGeom>
          <a:noFill/>
          <a:ln>
            <a:noFill/>
          </a:ln>
        </p:spPr>
      </p:pic>
      <p:sp>
        <p:nvSpPr>
          <p:cNvPr id="241" name="Google Shape;241;p7"/>
          <p:cNvSpPr/>
          <p:nvPr/>
        </p:nvSpPr>
        <p:spPr>
          <a:xfrm>
            <a:off x="9006840" y="4754880"/>
            <a:ext cx="2240280" cy="1234440"/>
          </a:xfrm>
          <a:prstGeom prst="rect">
            <a:avLst/>
          </a:prstGeom>
          <a:solidFill>
            <a:srgbClr val="B4A7D6"/>
          </a:solidFill>
          <a:ln>
            <a:noFill/>
          </a:ln>
        </p:spPr>
        <p:txBody>
          <a:bodyPr anchorCtr="0" anchor="ctr" bIns="0" lIns="0" spcFirstLastPara="1" rIns="0" wrap="square" tIns="0">
            <a:noAutofit/>
          </a:bodyPr>
          <a:lstStyle/>
          <a:p>
            <a:pPr indent="0" lvl="0" marL="0" marR="0" rtl="0" algn="l">
              <a:lnSpc>
                <a:spcPct val="124137"/>
              </a:lnSpc>
              <a:spcBef>
                <a:spcPts val="0"/>
              </a:spcBef>
              <a:spcAft>
                <a:spcPts val="0"/>
              </a:spcAft>
              <a:buClr>
                <a:srgbClr val="16233F"/>
              </a:buClr>
              <a:buSzPts val="1450"/>
              <a:buFont typeface="Calibri"/>
              <a:buNone/>
            </a:pPr>
            <a:r>
              <a:rPr b="1" i="0" lang="en-US" sz="1450" u="none" cap="none" strike="noStrike">
                <a:solidFill>
                  <a:srgbClr val="16233F"/>
                </a:solidFill>
                <a:latin typeface="Sora"/>
                <a:ea typeface="Sora"/>
                <a:cs typeface="Sora"/>
                <a:sym typeface="Sora"/>
              </a:rPr>
              <a:t>Learning a new topic</a:t>
            </a:r>
            <a:endParaRPr i="0" sz="1450" u="none" cap="none" strike="noStrike">
              <a:solidFill>
                <a:schemeClr val="dk1"/>
              </a:solidFill>
              <a:latin typeface="Sora"/>
              <a:ea typeface="Sora"/>
              <a:cs typeface="Sora"/>
              <a:sym typeface="Sora"/>
            </a:endParaRPr>
          </a:p>
        </p:txBody>
      </p:sp>
      <p:sp>
        <p:nvSpPr>
          <p:cNvPr id="242" name="Google Shape;242;p7"/>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7</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7" name="Shape 247"/>
        <p:cNvGrpSpPr/>
        <p:nvPr/>
      </p:nvGrpSpPr>
      <p:grpSpPr>
        <a:xfrm>
          <a:off x="0" y="0"/>
          <a:ext cx="0" cy="0"/>
          <a:chOff x="0" y="0"/>
          <a:chExt cx="0" cy="0"/>
        </a:xfrm>
      </p:grpSpPr>
      <p:sp>
        <p:nvSpPr>
          <p:cNvPr id="248" name="Google Shape;248;p8"/>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FOR STUDENTS</a:t>
            </a:r>
            <a:endParaRPr i="0" sz="1100" u="none" cap="none" strike="noStrike">
              <a:solidFill>
                <a:schemeClr val="dk1"/>
              </a:solidFill>
              <a:latin typeface="Sora"/>
              <a:ea typeface="Sora"/>
              <a:cs typeface="Sora"/>
              <a:sym typeface="Sora"/>
            </a:endParaRPr>
          </a:p>
        </p:txBody>
      </p:sp>
      <p:sp>
        <p:nvSpPr>
          <p:cNvPr id="249" name="Google Shape;249;p8"/>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A tutor that never gets tired</a:t>
            </a:r>
            <a:endParaRPr i="0" sz="3300" u="none" cap="none" strike="noStrike">
              <a:solidFill>
                <a:schemeClr val="dk1"/>
              </a:solidFill>
              <a:latin typeface="Sora"/>
              <a:ea typeface="Sora"/>
              <a:cs typeface="Sora"/>
              <a:sym typeface="Sora"/>
            </a:endParaRPr>
          </a:p>
        </p:txBody>
      </p:sp>
      <p:sp>
        <p:nvSpPr>
          <p:cNvPr id="250" name="Google Shape;250;p8"/>
          <p:cNvSpPr/>
          <p:nvPr/>
        </p:nvSpPr>
        <p:spPr>
          <a:xfrm>
            <a:off x="685800" y="2057400"/>
            <a:ext cx="2514600" cy="2651760"/>
          </a:xfrm>
          <a:prstGeom prst="roundRect">
            <a:avLst>
              <a:gd fmla="val 4000" name="adj"/>
            </a:avLst>
          </a:prstGeom>
          <a:solidFill>
            <a:srgbClr val="FFD966"/>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251" name="Google Shape;251;p8"/>
          <p:cNvPicPr preferRelativeResize="0"/>
          <p:nvPr/>
        </p:nvPicPr>
        <p:blipFill rotWithShape="1">
          <a:blip r:embed="rId3">
            <a:alphaModFix/>
          </a:blip>
          <a:srcRect b="0" l="0" r="0" t="0"/>
          <a:stretch/>
        </p:blipFill>
        <p:spPr>
          <a:xfrm>
            <a:off x="1618488" y="2423160"/>
            <a:ext cx="658368" cy="658368"/>
          </a:xfrm>
          <a:prstGeom prst="rect">
            <a:avLst/>
          </a:prstGeom>
          <a:noFill/>
          <a:ln>
            <a:noFill/>
          </a:ln>
        </p:spPr>
      </p:pic>
      <p:sp>
        <p:nvSpPr>
          <p:cNvPr id="252" name="Google Shape;252;p8"/>
          <p:cNvSpPr/>
          <p:nvPr/>
        </p:nvSpPr>
        <p:spPr>
          <a:xfrm>
            <a:off x="868680" y="3246120"/>
            <a:ext cx="2148840" cy="1280160"/>
          </a:xfrm>
          <a:prstGeom prst="rect">
            <a:avLst/>
          </a:prstGeom>
          <a:noFill/>
          <a:ln>
            <a:noFill/>
          </a:ln>
        </p:spPr>
        <p:txBody>
          <a:bodyPr anchorCtr="0" anchor="t" bIns="0" lIns="0" spcFirstLastPara="1" rIns="0" wrap="square" tIns="0">
            <a:noAutofit/>
          </a:bodyPr>
          <a:lstStyle/>
          <a:p>
            <a:pPr indent="0" lvl="0" marL="0" marR="0" rtl="0" algn="ctr">
              <a:lnSpc>
                <a:spcPct val="126666"/>
              </a:lnSpc>
              <a:spcBef>
                <a:spcPts val="0"/>
              </a:spcBef>
              <a:spcAft>
                <a:spcPts val="0"/>
              </a:spcAft>
              <a:buClr>
                <a:srgbClr val="16233F"/>
              </a:buClr>
              <a:buSzPts val="1500"/>
              <a:buFont typeface="Calibri"/>
              <a:buNone/>
            </a:pPr>
            <a:r>
              <a:rPr b="1" i="0" lang="en-US" sz="1500" u="none" cap="none" strike="noStrike">
                <a:solidFill>
                  <a:srgbClr val="16233F"/>
                </a:solidFill>
                <a:latin typeface="Sora"/>
                <a:ea typeface="Sora"/>
                <a:cs typeface="Sora"/>
                <a:sym typeface="Sora"/>
              </a:rPr>
              <a:t>Explain it to me</a:t>
            </a:r>
            <a:endParaRPr i="0" sz="1500" u="none" cap="none" strike="noStrike">
              <a:solidFill>
                <a:schemeClr val="dk1"/>
              </a:solidFill>
              <a:latin typeface="Sora"/>
              <a:ea typeface="Sora"/>
              <a:cs typeface="Sora"/>
              <a:sym typeface="Sora"/>
            </a:endParaRPr>
          </a:p>
          <a:p>
            <a:pPr indent="0" lvl="0" marL="0" marR="0" rtl="0" algn="ctr">
              <a:lnSpc>
                <a:spcPct val="126666"/>
              </a:lnSpc>
              <a:spcBef>
                <a:spcPts val="0"/>
              </a:spcBef>
              <a:spcAft>
                <a:spcPts val="0"/>
              </a:spcAft>
              <a:buClr>
                <a:srgbClr val="16233F"/>
              </a:buClr>
              <a:buSzPts val="1500"/>
              <a:buFont typeface="Calibri"/>
              <a:buNone/>
            </a:pPr>
            <a:r>
              <a:rPr b="1" i="0" lang="en-US" sz="1500" u="none" cap="none" strike="noStrike">
                <a:solidFill>
                  <a:srgbClr val="16233F"/>
                </a:solidFill>
                <a:latin typeface="Sora"/>
                <a:ea typeface="Sora"/>
                <a:cs typeface="Sora"/>
                <a:sym typeface="Sora"/>
              </a:rPr>
              <a:t>another way</a:t>
            </a:r>
            <a:endParaRPr i="0" sz="1500" u="none" cap="none" strike="noStrike">
              <a:solidFill>
                <a:schemeClr val="dk1"/>
              </a:solidFill>
              <a:latin typeface="Sora"/>
              <a:ea typeface="Sora"/>
              <a:cs typeface="Sora"/>
              <a:sym typeface="Sora"/>
            </a:endParaRPr>
          </a:p>
        </p:txBody>
      </p:sp>
      <p:sp>
        <p:nvSpPr>
          <p:cNvPr id="253" name="Google Shape;253;p8"/>
          <p:cNvSpPr/>
          <p:nvPr/>
        </p:nvSpPr>
        <p:spPr>
          <a:xfrm>
            <a:off x="3429000" y="2057400"/>
            <a:ext cx="2514600" cy="2651760"/>
          </a:xfrm>
          <a:prstGeom prst="roundRect">
            <a:avLst>
              <a:gd fmla="val 4000" name="adj"/>
            </a:avLst>
          </a:prstGeom>
          <a:solidFill>
            <a:srgbClr val="A2C4C9"/>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254" name="Google Shape;254;p8"/>
          <p:cNvPicPr preferRelativeResize="0"/>
          <p:nvPr/>
        </p:nvPicPr>
        <p:blipFill rotWithShape="1">
          <a:blip r:embed="rId4">
            <a:alphaModFix/>
          </a:blip>
          <a:srcRect b="0" l="0" r="0" t="0"/>
          <a:stretch/>
        </p:blipFill>
        <p:spPr>
          <a:xfrm>
            <a:off x="4361688" y="2423160"/>
            <a:ext cx="658368" cy="658368"/>
          </a:xfrm>
          <a:prstGeom prst="rect">
            <a:avLst/>
          </a:prstGeom>
          <a:noFill/>
          <a:ln>
            <a:noFill/>
          </a:ln>
        </p:spPr>
      </p:pic>
      <p:sp>
        <p:nvSpPr>
          <p:cNvPr id="255" name="Google Shape;255;p8"/>
          <p:cNvSpPr/>
          <p:nvPr/>
        </p:nvSpPr>
        <p:spPr>
          <a:xfrm>
            <a:off x="3611880" y="3246120"/>
            <a:ext cx="2148840" cy="1280160"/>
          </a:xfrm>
          <a:prstGeom prst="rect">
            <a:avLst/>
          </a:prstGeom>
          <a:noFill/>
          <a:ln>
            <a:noFill/>
          </a:ln>
        </p:spPr>
        <p:txBody>
          <a:bodyPr anchorCtr="0" anchor="t" bIns="0" lIns="0" spcFirstLastPara="1" rIns="0" wrap="square" tIns="0">
            <a:noAutofit/>
          </a:bodyPr>
          <a:lstStyle/>
          <a:p>
            <a:pPr indent="0" lvl="0" marL="0" marR="0" rtl="0" algn="ctr">
              <a:lnSpc>
                <a:spcPct val="126666"/>
              </a:lnSpc>
              <a:spcBef>
                <a:spcPts val="0"/>
              </a:spcBef>
              <a:spcAft>
                <a:spcPts val="0"/>
              </a:spcAft>
              <a:buClr>
                <a:srgbClr val="16233F"/>
              </a:buClr>
              <a:buSzPts val="1500"/>
              <a:buFont typeface="Calibri"/>
              <a:buNone/>
            </a:pPr>
            <a:r>
              <a:rPr b="1" i="0" lang="en-US" sz="1500" u="none" cap="none" strike="noStrike">
                <a:solidFill>
                  <a:srgbClr val="16233F"/>
                </a:solidFill>
                <a:latin typeface="Sora"/>
                <a:ea typeface="Sora"/>
                <a:cs typeface="Sora"/>
                <a:sym typeface="Sora"/>
              </a:rPr>
              <a:t>Give me practice</a:t>
            </a:r>
            <a:endParaRPr i="0" sz="1500" u="none" cap="none" strike="noStrike">
              <a:solidFill>
                <a:schemeClr val="dk1"/>
              </a:solidFill>
              <a:latin typeface="Sora"/>
              <a:ea typeface="Sora"/>
              <a:cs typeface="Sora"/>
              <a:sym typeface="Sora"/>
            </a:endParaRPr>
          </a:p>
          <a:p>
            <a:pPr indent="0" lvl="0" marL="0" marR="0" rtl="0" algn="ctr">
              <a:lnSpc>
                <a:spcPct val="126666"/>
              </a:lnSpc>
              <a:spcBef>
                <a:spcPts val="0"/>
              </a:spcBef>
              <a:spcAft>
                <a:spcPts val="0"/>
              </a:spcAft>
              <a:buClr>
                <a:srgbClr val="16233F"/>
              </a:buClr>
              <a:buSzPts val="1500"/>
              <a:buFont typeface="Calibri"/>
              <a:buNone/>
            </a:pPr>
            <a:r>
              <a:rPr b="1" i="0" lang="en-US" sz="1500" u="none" cap="none" strike="noStrike">
                <a:solidFill>
                  <a:srgbClr val="16233F"/>
                </a:solidFill>
                <a:latin typeface="Sora"/>
                <a:ea typeface="Sora"/>
                <a:cs typeface="Sora"/>
                <a:sym typeface="Sora"/>
              </a:rPr>
              <a:t>questions</a:t>
            </a:r>
            <a:endParaRPr i="0" sz="1500" u="none" cap="none" strike="noStrike">
              <a:solidFill>
                <a:schemeClr val="dk1"/>
              </a:solidFill>
              <a:latin typeface="Sora"/>
              <a:ea typeface="Sora"/>
              <a:cs typeface="Sora"/>
              <a:sym typeface="Sora"/>
            </a:endParaRPr>
          </a:p>
        </p:txBody>
      </p:sp>
      <p:sp>
        <p:nvSpPr>
          <p:cNvPr id="256" name="Google Shape;256;p8"/>
          <p:cNvSpPr/>
          <p:nvPr/>
        </p:nvSpPr>
        <p:spPr>
          <a:xfrm>
            <a:off x="6172200" y="2057400"/>
            <a:ext cx="2514600" cy="2651760"/>
          </a:xfrm>
          <a:prstGeom prst="roundRect">
            <a:avLst>
              <a:gd fmla="val 4000" name="adj"/>
            </a:avLst>
          </a:prstGeom>
          <a:solidFill>
            <a:srgbClr val="B4A7D6"/>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257" name="Google Shape;257;p8"/>
          <p:cNvPicPr preferRelativeResize="0"/>
          <p:nvPr/>
        </p:nvPicPr>
        <p:blipFill rotWithShape="1">
          <a:blip r:embed="rId5">
            <a:alphaModFix/>
          </a:blip>
          <a:srcRect b="0" l="0" r="0" t="0"/>
          <a:stretch/>
        </p:blipFill>
        <p:spPr>
          <a:xfrm>
            <a:off x="7104888" y="2423160"/>
            <a:ext cx="658368" cy="658368"/>
          </a:xfrm>
          <a:prstGeom prst="rect">
            <a:avLst/>
          </a:prstGeom>
          <a:noFill/>
          <a:ln>
            <a:noFill/>
          </a:ln>
        </p:spPr>
      </p:pic>
      <p:sp>
        <p:nvSpPr>
          <p:cNvPr id="258" name="Google Shape;258;p8"/>
          <p:cNvSpPr/>
          <p:nvPr/>
        </p:nvSpPr>
        <p:spPr>
          <a:xfrm>
            <a:off x="6355080" y="3246120"/>
            <a:ext cx="2148840" cy="1280160"/>
          </a:xfrm>
          <a:prstGeom prst="rect">
            <a:avLst/>
          </a:prstGeom>
          <a:noFill/>
          <a:ln>
            <a:noFill/>
          </a:ln>
        </p:spPr>
        <p:txBody>
          <a:bodyPr anchorCtr="0" anchor="t" bIns="0" lIns="0" spcFirstLastPara="1" rIns="0" wrap="square" tIns="0">
            <a:noAutofit/>
          </a:bodyPr>
          <a:lstStyle/>
          <a:p>
            <a:pPr indent="0" lvl="0" marL="0" marR="0" rtl="0" algn="ctr">
              <a:lnSpc>
                <a:spcPct val="126666"/>
              </a:lnSpc>
              <a:spcBef>
                <a:spcPts val="0"/>
              </a:spcBef>
              <a:spcAft>
                <a:spcPts val="0"/>
              </a:spcAft>
              <a:buClr>
                <a:srgbClr val="16233F"/>
              </a:buClr>
              <a:buSzPts val="1500"/>
              <a:buFont typeface="Calibri"/>
              <a:buNone/>
            </a:pPr>
            <a:r>
              <a:rPr b="1" i="0" lang="en-US" sz="1500" u="none" cap="none" strike="noStrike">
                <a:solidFill>
                  <a:srgbClr val="16233F"/>
                </a:solidFill>
                <a:latin typeface="Sora"/>
                <a:ea typeface="Sora"/>
                <a:cs typeface="Sora"/>
                <a:sym typeface="Sora"/>
              </a:rPr>
              <a:t>Tell me what is weak</a:t>
            </a:r>
            <a:endParaRPr i="0" sz="1500" u="none" cap="none" strike="noStrike">
              <a:solidFill>
                <a:schemeClr val="dk1"/>
              </a:solidFill>
              <a:latin typeface="Sora"/>
              <a:ea typeface="Sora"/>
              <a:cs typeface="Sora"/>
              <a:sym typeface="Sora"/>
            </a:endParaRPr>
          </a:p>
          <a:p>
            <a:pPr indent="0" lvl="0" marL="0" marR="0" rtl="0" algn="ctr">
              <a:lnSpc>
                <a:spcPct val="126666"/>
              </a:lnSpc>
              <a:spcBef>
                <a:spcPts val="0"/>
              </a:spcBef>
              <a:spcAft>
                <a:spcPts val="0"/>
              </a:spcAft>
              <a:buClr>
                <a:srgbClr val="16233F"/>
              </a:buClr>
              <a:buSzPts val="1500"/>
              <a:buFont typeface="Calibri"/>
              <a:buNone/>
            </a:pPr>
            <a:r>
              <a:rPr b="1" i="0" lang="en-US" sz="1500" u="none" cap="none" strike="noStrike">
                <a:solidFill>
                  <a:srgbClr val="16233F"/>
                </a:solidFill>
                <a:latin typeface="Sora"/>
                <a:ea typeface="Sora"/>
                <a:cs typeface="Sora"/>
                <a:sym typeface="Sora"/>
              </a:rPr>
              <a:t>in my draft</a:t>
            </a:r>
            <a:endParaRPr i="0" sz="1500" u="none" cap="none" strike="noStrike">
              <a:solidFill>
                <a:schemeClr val="dk1"/>
              </a:solidFill>
              <a:latin typeface="Sora"/>
              <a:ea typeface="Sora"/>
              <a:cs typeface="Sora"/>
              <a:sym typeface="Sora"/>
            </a:endParaRPr>
          </a:p>
        </p:txBody>
      </p:sp>
      <p:sp>
        <p:nvSpPr>
          <p:cNvPr id="259" name="Google Shape;259;p8"/>
          <p:cNvSpPr/>
          <p:nvPr/>
        </p:nvSpPr>
        <p:spPr>
          <a:xfrm>
            <a:off x="8915400" y="2057400"/>
            <a:ext cx="2514600" cy="2651760"/>
          </a:xfrm>
          <a:prstGeom prst="roundRect">
            <a:avLst>
              <a:gd fmla="val 4000" name="adj"/>
            </a:avLst>
          </a:prstGeom>
          <a:solidFill>
            <a:srgbClr val="DD7E6B"/>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260" name="Google Shape;260;p8"/>
          <p:cNvPicPr preferRelativeResize="0"/>
          <p:nvPr/>
        </p:nvPicPr>
        <p:blipFill rotWithShape="1">
          <a:blip r:embed="rId6">
            <a:alphaModFix/>
          </a:blip>
          <a:srcRect b="0" l="0" r="0" t="0"/>
          <a:stretch/>
        </p:blipFill>
        <p:spPr>
          <a:xfrm>
            <a:off x="9848088" y="2423160"/>
            <a:ext cx="658368" cy="658368"/>
          </a:xfrm>
          <a:prstGeom prst="rect">
            <a:avLst/>
          </a:prstGeom>
          <a:noFill/>
          <a:ln>
            <a:noFill/>
          </a:ln>
        </p:spPr>
      </p:pic>
      <p:sp>
        <p:nvSpPr>
          <p:cNvPr id="261" name="Google Shape;261;p8"/>
          <p:cNvSpPr/>
          <p:nvPr/>
        </p:nvSpPr>
        <p:spPr>
          <a:xfrm>
            <a:off x="9098280" y="3246120"/>
            <a:ext cx="2148840" cy="1280160"/>
          </a:xfrm>
          <a:prstGeom prst="rect">
            <a:avLst/>
          </a:prstGeom>
          <a:noFill/>
          <a:ln>
            <a:noFill/>
          </a:ln>
        </p:spPr>
        <p:txBody>
          <a:bodyPr anchorCtr="0" anchor="t" bIns="0" lIns="0" spcFirstLastPara="1" rIns="0" wrap="square" tIns="0">
            <a:noAutofit/>
          </a:bodyPr>
          <a:lstStyle/>
          <a:p>
            <a:pPr indent="0" lvl="0" marL="0" marR="0" rtl="0" algn="ctr">
              <a:lnSpc>
                <a:spcPct val="126666"/>
              </a:lnSpc>
              <a:spcBef>
                <a:spcPts val="0"/>
              </a:spcBef>
              <a:spcAft>
                <a:spcPts val="0"/>
              </a:spcAft>
              <a:buClr>
                <a:srgbClr val="16233F"/>
              </a:buClr>
              <a:buSzPts val="1500"/>
              <a:buFont typeface="Calibri"/>
              <a:buNone/>
            </a:pPr>
            <a:r>
              <a:rPr b="1" i="0" lang="en-US" sz="1500" u="none" cap="none" strike="noStrike">
                <a:solidFill>
                  <a:srgbClr val="16233F"/>
                </a:solidFill>
                <a:latin typeface="Sora"/>
                <a:ea typeface="Sora"/>
                <a:cs typeface="Sora"/>
                <a:sym typeface="Sora"/>
              </a:rPr>
              <a:t>Help me plan</a:t>
            </a:r>
            <a:endParaRPr i="0" sz="1500" u="none" cap="none" strike="noStrike">
              <a:solidFill>
                <a:schemeClr val="dk1"/>
              </a:solidFill>
              <a:latin typeface="Sora"/>
              <a:ea typeface="Sora"/>
              <a:cs typeface="Sora"/>
              <a:sym typeface="Sora"/>
            </a:endParaRPr>
          </a:p>
          <a:p>
            <a:pPr indent="0" lvl="0" marL="0" marR="0" rtl="0" algn="ctr">
              <a:lnSpc>
                <a:spcPct val="126666"/>
              </a:lnSpc>
              <a:spcBef>
                <a:spcPts val="0"/>
              </a:spcBef>
              <a:spcAft>
                <a:spcPts val="0"/>
              </a:spcAft>
              <a:buClr>
                <a:srgbClr val="16233F"/>
              </a:buClr>
              <a:buSzPts val="1500"/>
              <a:buFont typeface="Calibri"/>
              <a:buNone/>
            </a:pPr>
            <a:r>
              <a:rPr b="1" i="0" lang="en-US" sz="1500" u="none" cap="none" strike="noStrike">
                <a:solidFill>
                  <a:srgbClr val="16233F"/>
                </a:solidFill>
                <a:latin typeface="Sora"/>
                <a:ea typeface="Sora"/>
                <a:cs typeface="Sora"/>
                <a:sym typeface="Sora"/>
              </a:rPr>
              <a:t>my revision</a:t>
            </a:r>
            <a:endParaRPr i="0" sz="1500" u="none" cap="none" strike="noStrike">
              <a:solidFill>
                <a:schemeClr val="dk1"/>
              </a:solidFill>
              <a:latin typeface="Sora"/>
              <a:ea typeface="Sora"/>
              <a:cs typeface="Sora"/>
              <a:sym typeface="Sora"/>
            </a:endParaRPr>
          </a:p>
        </p:txBody>
      </p:sp>
      <p:sp>
        <p:nvSpPr>
          <p:cNvPr id="262" name="Google Shape;262;p8"/>
          <p:cNvSpPr/>
          <p:nvPr/>
        </p:nvSpPr>
        <p:spPr>
          <a:xfrm>
            <a:off x="685800" y="5074920"/>
            <a:ext cx="10820095"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900"/>
              <a:buFont typeface="Calibri"/>
              <a:buNone/>
            </a:pPr>
            <a:r>
              <a:rPr b="1" i="1" lang="en-US" sz="1900" u="none" cap="none" strike="noStrike">
                <a:solidFill>
                  <a:srgbClr val="B37518"/>
                </a:solidFill>
                <a:latin typeface="Sora"/>
                <a:ea typeface="Sora"/>
                <a:cs typeface="Sora"/>
                <a:sym typeface="Sora"/>
              </a:rPr>
              <a:t>Before you answer, to understand. After you answer, to check. Never instead of answering.</a:t>
            </a:r>
            <a:endParaRPr i="0" sz="1900" u="none" cap="none" strike="noStrike">
              <a:solidFill>
                <a:schemeClr val="dk1"/>
              </a:solidFill>
              <a:latin typeface="Sora"/>
              <a:ea typeface="Sora"/>
              <a:cs typeface="Sora"/>
              <a:sym typeface="Sora"/>
            </a:endParaRPr>
          </a:p>
        </p:txBody>
      </p:sp>
      <p:sp>
        <p:nvSpPr>
          <p:cNvPr id="263" name="Google Shape;263;p8"/>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8</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8" name="Shape 268"/>
        <p:cNvGrpSpPr/>
        <p:nvPr/>
      </p:nvGrpSpPr>
      <p:grpSpPr>
        <a:xfrm>
          <a:off x="0" y="0"/>
          <a:ext cx="0" cy="0"/>
          <a:chOff x="0" y="0"/>
          <a:chExt cx="0" cy="0"/>
        </a:xfrm>
      </p:grpSpPr>
      <p:sp>
        <p:nvSpPr>
          <p:cNvPr id="269" name="Google Shape;269;p9"/>
          <p:cNvSpPr/>
          <p:nvPr/>
        </p:nvSpPr>
        <p:spPr>
          <a:xfrm>
            <a:off x="685800" y="1371600"/>
            <a:ext cx="10820095"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4405"/>
              </a:buClr>
              <a:buSzPts val="1200"/>
              <a:buFont typeface="Calibri"/>
              <a:buNone/>
            </a:pPr>
            <a:r>
              <a:rPr b="1" i="0" lang="en-US" sz="1200" u="none" cap="none" strike="noStrike">
                <a:solidFill>
                  <a:srgbClr val="6B4405"/>
                </a:solidFill>
                <a:latin typeface="Sora"/>
                <a:ea typeface="Sora"/>
                <a:cs typeface="Sora"/>
                <a:sym typeface="Sora"/>
              </a:rPr>
              <a:t>TALK TO EACH OTHER</a:t>
            </a:r>
            <a:endParaRPr i="0" sz="1200" u="none" cap="none" strike="noStrike">
              <a:solidFill>
                <a:schemeClr val="dk1"/>
              </a:solidFill>
              <a:latin typeface="Sora"/>
              <a:ea typeface="Sora"/>
              <a:cs typeface="Sora"/>
              <a:sym typeface="Sora"/>
            </a:endParaRPr>
          </a:p>
        </p:txBody>
      </p:sp>
      <p:sp>
        <p:nvSpPr>
          <p:cNvPr id="270" name="Google Shape;270;p9"/>
          <p:cNvSpPr/>
          <p:nvPr/>
        </p:nvSpPr>
        <p:spPr>
          <a:xfrm>
            <a:off x="685800" y="1965960"/>
            <a:ext cx="9722815" cy="2011680"/>
          </a:xfrm>
          <a:prstGeom prst="rect">
            <a:avLst/>
          </a:prstGeom>
          <a:noFill/>
          <a:ln>
            <a:noFill/>
          </a:ln>
        </p:spPr>
        <p:txBody>
          <a:bodyPr anchorCtr="0" anchor="ctr" bIns="0" lIns="0" spcFirstLastPara="1" rIns="0" wrap="square" tIns="0">
            <a:noAutofit/>
          </a:bodyPr>
          <a:lstStyle/>
          <a:p>
            <a:pPr indent="0" lvl="0" marL="0" marR="0" rtl="0" algn="l">
              <a:lnSpc>
                <a:spcPct val="122727"/>
              </a:lnSpc>
              <a:spcBef>
                <a:spcPts val="0"/>
              </a:spcBef>
              <a:spcAft>
                <a:spcPts val="0"/>
              </a:spcAft>
              <a:buClr>
                <a:srgbClr val="16233F"/>
              </a:buClr>
              <a:buSzPts val="4400"/>
              <a:buFont typeface="Cambria"/>
              <a:buNone/>
            </a:pPr>
            <a:r>
              <a:rPr b="1" i="0" lang="en-US" sz="4400" u="none" cap="none" strike="noStrike">
                <a:solidFill>
                  <a:srgbClr val="16233F"/>
                </a:solidFill>
                <a:latin typeface="Sora"/>
                <a:ea typeface="Sora"/>
                <a:cs typeface="Sora"/>
                <a:sym typeface="Sora"/>
              </a:rPr>
              <a:t>Learning, or shortcut?</a:t>
            </a:r>
            <a:endParaRPr i="0" sz="4400" u="none" cap="none" strike="noStrike">
              <a:solidFill>
                <a:schemeClr val="dk1"/>
              </a:solidFill>
              <a:latin typeface="Sora"/>
              <a:ea typeface="Sora"/>
              <a:cs typeface="Sora"/>
              <a:sym typeface="Sora"/>
            </a:endParaRPr>
          </a:p>
        </p:txBody>
      </p:sp>
      <p:sp>
        <p:nvSpPr>
          <p:cNvPr id="271" name="Google Shape;271;p9"/>
          <p:cNvSpPr/>
          <p:nvPr/>
        </p:nvSpPr>
        <p:spPr>
          <a:xfrm>
            <a:off x="685800" y="4297680"/>
            <a:ext cx="841248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A3D08"/>
              </a:buClr>
              <a:buSzPts val="1900"/>
              <a:buFont typeface="Calibri"/>
              <a:buNone/>
            </a:pPr>
            <a:r>
              <a:rPr i="0" lang="en-US" sz="1900" u="none" cap="none" strike="noStrike">
                <a:solidFill>
                  <a:srgbClr val="5A3D08"/>
                </a:solidFill>
                <a:latin typeface="Sora"/>
                <a:ea typeface="Sora"/>
                <a:cs typeface="Sora"/>
                <a:sym typeface="Sora"/>
              </a:rPr>
              <a:t>Four situations. Vote with your hands on each one.</a:t>
            </a:r>
            <a:endParaRPr i="0" sz="1900" u="none" cap="none" strike="noStrike">
              <a:solidFill>
                <a:schemeClr val="dk1"/>
              </a:solidFill>
              <a:latin typeface="Sora"/>
              <a:ea typeface="Sora"/>
              <a:cs typeface="Sora"/>
              <a:sym typeface="Sora"/>
            </a:endParaRPr>
          </a:p>
        </p:txBody>
      </p:sp>
      <p:sp>
        <p:nvSpPr>
          <p:cNvPr id="272" name="Google Shape;272;p9"/>
          <p:cNvSpPr/>
          <p:nvPr/>
        </p:nvSpPr>
        <p:spPr>
          <a:xfrm>
            <a:off x="9494215" y="4297680"/>
            <a:ext cx="2011680" cy="54864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A3D08"/>
              </a:buClr>
              <a:buSzPts val="1900"/>
              <a:buFont typeface="Calibri"/>
              <a:buNone/>
            </a:pPr>
            <a:r>
              <a:rPr b="1" i="0" lang="en-US" sz="1900" u="none" cap="none" strike="noStrike">
                <a:solidFill>
                  <a:srgbClr val="5A3D08"/>
                </a:solidFill>
                <a:latin typeface="Sora"/>
                <a:ea typeface="Sora"/>
                <a:cs typeface="Sora"/>
                <a:sym typeface="Sora"/>
              </a:rPr>
              <a:t>3 minutes</a:t>
            </a:r>
            <a:endParaRPr i="0" sz="1900" u="none" cap="none" strike="noStrike">
              <a:solidFill>
                <a:schemeClr val="dk1"/>
              </a:solidFill>
              <a:latin typeface="Sora"/>
              <a:ea typeface="Sora"/>
              <a:cs typeface="Sora"/>
              <a:sym typeface="Sora"/>
            </a:endParaRPr>
          </a:p>
        </p:txBody>
      </p:sp>
      <p:sp>
        <p:nvSpPr>
          <p:cNvPr id="273" name="Google Shape;273;p9"/>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9</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8" name="Shape 278"/>
        <p:cNvGrpSpPr/>
        <p:nvPr/>
      </p:nvGrpSpPr>
      <p:grpSpPr>
        <a:xfrm>
          <a:off x="0" y="0"/>
          <a:ext cx="0" cy="0"/>
          <a:chOff x="0" y="0"/>
          <a:chExt cx="0" cy="0"/>
        </a:xfrm>
      </p:grpSpPr>
      <p:sp>
        <p:nvSpPr>
          <p:cNvPr id="279" name="Google Shape;279;p10"/>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AROUND THE WORLD</a:t>
            </a:r>
            <a:endParaRPr i="0" sz="1100" u="none" cap="none" strike="noStrike">
              <a:solidFill>
                <a:schemeClr val="dk1"/>
              </a:solidFill>
              <a:latin typeface="Sora"/>
              <a:ea typeface="Sora"/>
              <a:cs typeface="Sora"/>
              <a:sym typeface="Sora"/>
            </a:endParaRPr>
          </a:p>
        </p:txBody>
      </p:sp>
      <p:sp>
        <p:nvSpPr>
          <p:cNvPr id="280" name="Google Shape;280;p10"/>
          <p:cNvSpPr/>
          <p:nvPr/>
        </p:nvSpPr>
        <p:spPr>
          <a:xfrm>
            <a:off x="685800" y="841248"/>
            <a:ext cx="10820100" cy="868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Three places that measured it</a:t>
            </a:r>
            <a:endParaRPr i="0" sz="3300" u="none" cap="none" strike="noStrike">
              <a:solidFill>
                <a:schemeClr val="dk1"/>
              </a:solidFill>
              <a:latin typeface="Sora"/>
              <a:ea typeface="Sora"/>
              <a:cs typeface="Sora"/>
              <a:sym typeface="Sora"/>
            </a:endParaRPr>
          </a:p>
        </p:txBody>
      </p:sp>
      <p:sp>
        <p:nvSpPr>
          <p:cNvPr id="281" name="Google Shape;281;p10"/>
          <p:cNvSpPr/>
          <p:nvPr/>
        </p:nvSpPr>
        <p:spPr>
          <a:xfrm>
            <a:off x="685800" y="1874520"/>
            <a:ext cx="3383280" cy="3200400"/>
          </a:xfrm>
          <a:prstGeom prst="roundRect">
            <a:avLst>
              <a:gd fmla="val 3143"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282" name="Google Shape;282;p10"/>
          <p:cNvPicPr preferRelativeResize="0"/>
          <p:nvPr/>
        </p:nvPicPr>
        <p:blipFill rotWithShape="1">
          <a:blip r:embed="rId3">
            <a:alphaModFix/>
          </a:blip>
          <a:srcRect b="0" l="0" r="0" t="0"/>
          <a:stretch/>
        </p:blipFill>
        <p:spPr>
          <a:xfrm>
            <a:off x="1005840" y="2194560"/>
            <a:ext cx="502920" cy="502920"/>
          </a:xfrm>
          <a:prstGeom prst="rect">
            <a:avLst/>
          </a:prstGeom>
          <a:noFill/>
          <a:ln>
            <a:noFill/>
          </a:ln>
        </p:spPr>
      </p:pic>
      <p:sp>
        <p:nvSpPr>
          <p:cNvPr id="283" name="Google Shape;283;p10"/>
          <p:cNvSpPr/>
          <p:nvPr/>
        </p:nvSpPr>
        <p:spPr>
          <a:xfrm>
            <a:off x="1645920" y="2148840"/>
            <a:ext cx="22860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7E79"/>
              </a:buClr>
              <a:buSzPts val="1500"/>
              <a:buFont typeface="Calibri"/>
              <a:buNone/>
            </a:pPr>
            <a:r>
              <a:rPr b="1" i="0" lang="en-US" sz="1500" u="none" cap="none" strike="noStrike">
                <a:solidFill>
                  <a:srgbClr val="2F7E79"/>
                </a:solidFill>
                <a:latin typeface="Sora"/>
                <a:ea typeface="Sora"/>
                <a:cs typeface="Sora"/>
                <a:sym typeface="Sora"/>
              </a:rPr>
              <a:t>Nigeria</a:t>
            </a:r>
            <a:endParaRPr i="0" sz="1500" u="none" cap="none" strike="noStrike">
              <a:solidFill>
                <a:schemeClr val="dk1"/>
              </a:solidFill>
              <a:latin typeface="Sora"/>
              <a:ea typeface="Sora"/>
              <a:cs typeface="Sora"/>
              <a:sym typeface="Sora"/>
            </a:endParaRPr>
          </a:p>
        </p:txBody>
      </p:sp>
      <p:sp>
        <p:nvSpPr>
          <p:cNvPr id="284" name="Google Shape;284;p10"/>
          <p:cNvSpPr/>
          <p:nvPr/>
        </p:nvSpPr>
        <p:spPr>
          <a:xfrm>
            <a:off x="1005840" y="2880360"/>
            <a:ext cx="2743200" cy="8229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800"/>
              <a:buFont typeface="Cambria"/>
              <a:buNone/>
            </a:pPr>
            <a:r>
              <a:rPr b="1" i="0" lang="en-US" sz="3800" u="none" cap="none" strike="noStrike">
                <a:solidFill>
                  <a:srgbClr val="16233F"/>
                </a:solidFill>
                <a:latin typeface="Sora"/>
                <a:ea typeface="Sora"/>
                <a:cs typeface="Sora"/>
                <a:sym typeface="Sora"/>
              </a:rPr>
              <a:t>2 years</a:t>
            </a:r>
            <a:endParaRPr i="0" sz="3800" u="none" cap="none" strike="noStrike">
              <a:solidFill>
                <a:schemeClr val="dk1"/>
              </a:solidFill>
              <a:latin typeface="Sora"/>
              <a:ea typeface="Sora"/>
              <a:cs typeface="Sora"/>
              <a:sym typeface="Sora"/>
            </a:endParaRPr>
          </a:p>
        </p:txBody>
      </p:sp>
      <p:sp>
        <p:nvSpPr>
          <p:cNvPr id="285" name="Google Shape;285;p10"/>
          <p:cNvSpPr/>
          <p:nvPr/>
        </p:nvSpPr>
        <p:spPr>
          <a:xfrm>
            <a:off x="1005840" y="3749040"/>
            <a:ext cx="2743200" cy="1005840"/>
          </a:xfrm>
          <a:prstGeom prst="rect">
            <a:avLst/>
          </a:prstGeom>
          <a:noFill/>
          <a:ln>
            <a:noFill/>
          </a:ln>
        </p:spPr>
        <p:txBody>
          <a:bodyPr anchorCtr="0" anchor="t" bIns="0" lIns="0" spcFirstLastPara="1" rIns="0" wrap="square" tIns="0">
            <a:noAutofit/>
          </a:bodyPr>
          <a:lstStyle/>
          <a:p>
            <a:pPr indent="0" lvl="0" marL="0" marR="0" rtl="0" algn="l">
              <a:lnSpc>
                <a:spcPct val="128571"/>
              </a:lnSpc>
              <a:spcBef>
                <a:spcPts val="0"/>
              </a:spcBef>
              <a:spcAft>
                <a:spcPts val="0"/>
              </a:spcAft>
              <a:buClr>
                <a:srgbClr val="2B3A55"/>
              </a:buClr>
              <a:buSzPts val="1400"/>
              <a:buFont typeface="Calibri"/>
              <a:buNone/>
            </a:pPr>
            <a:r>
              <a:rPr i="0" lang="en-US" sz="1400" u="none" cap="none" strike="noStrike">
                <a:solidFill>
                  <a:srgbClr val="2B3A55"/>
                </a:solidFill>
                <a:latin typeface="Sora"/>
                <a:ea typeface="Sora"/>
                <a:cs typeface="Sora"/>
                <a:sym typeface="Sora"/>
              </a:rPr>
              <a:t>of normal schooling gained, in six weeks</a:t>
            </a:r>
            <a:endParaRPr i="0" sz="1400" u="none" cap="none" strike="noStrike">
              <a:solidFill>
                <a:schemeClr val="dk1"/>
              </a:solidFill>
              <a:latin typeface="Sora"/>
              <a:ea typeface="Sora"/>
              <a:cs typeface="Sora"/>
              <a:sym typeface="Sora"/>
            </a:endParaRPr>
          </a:p>
        </p:txBody>
      </p:sp>
      <p:sp>
        <p:nvSpPr>
          <p:cNvPr id="286" name="Google Shape;286;p10"/>
          <p:cNvSpPr/>
          <p:nvPr/>
        </p:nvSpPr>
        <p:spPr>
          <a:xfrm>
            <a:off x="4343400" y="1874520"/>
            <a:ext cx="3383280" cy="3200400"/>
          </a:xfrm>
          <a:prstGeom prst="roundRect">
            <a:avLst>
              <a:gd fmla="val 3143"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287" name="Google Shape;287;p10"/>
          <p:cNvPicPr preferRelativeResize="0"/>
          <p:nvPr/>
        </p:nvPicPr>
        <p:blipFill rotWithShape="1">
          <a:blip r:embed="rId4">
            <a:alphaModFix/>
          </a:blip>
          <a:srcRect b="0" l="0" r="0" t="0"/>
          <a:stretch/>
        </p:blipFill>
        <p:spPr>
          <a:xfrm>
            <a:off x="4663440" y="2194560"/>
            <a:ext cx="502920" cy="502920"/>
          </a:xfrm>
          <a:prstGeom prst="rect">
            <a:avLst/>
          </a:prstGeom>
          <a:noFill/>
          <a:ln>
            <a:noFill/>
          </a:ln>
        </p:spPr>
      </p:pic>
      <p:sp>
        <p:nvSpPr>
          <p:cNvPr id="288" name="Google Shape;288;p10"/>
          <p:cNvSpPr/>
          <p:nvPr/>
        </p:nvSpPr>
        <p:spPr>
          <a:xfrm>
            <a:off x="5303520" y="2148840"/>
            <a:ext cx="22860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B4B8A"/>
              </a:buClr>
              <a:buSzPts val="1500"/>
              <a:buFont typeface="Calibri"/>
              <a:buNone/>
            </a:pPr>
            <a:r>
              <a:rPr b="1" i="0" lang="en-US" sz="1500" u="none" cap="none" strike="noStrike">
                <a:solidFill>
                  <a:srgbClr val="5B4B8A"/>
                </a:solidFill>
                <a:latin typeface="Sora"/>
                <a:ea typeface="Sora"/>
                <a:cs typeface="Sora"/>
                <a:sym typeface="Sora"/>
              </a:rPr>
              <a:t>United Kingdom</a:t>
            </a:r>
            <a:endParaRPr i="0" sz="1500" u="none" cap="none" strike="noStrike">
              <a:solidFill>
                <a:schemeClr val="dk1"/>
              </a:solidFill>
              <a:latin typeface="Sora"/>
              <a:ea typeface="Sora"/>
              <a:cs typeface="Sora"/>
              <a:sym typeface="Sora"/>
            </a:endParaRPr>
          </a:p>
        </p:txBody>
      </p:sp>
      <p:sp>
        <p:nvSpPr>
          <p:cNvPr id="289" name="Google Shape;289;p10"/>
          <p:cNvSpPr/>
          <p:nvPr/>
        </p:nvSpPr>
        <p:spPr>
          <a:xfrm>
            <a:off x="4663440" y="2880360"/>
            <a:ext cx="2743200" cy="8229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800"/>
              <a:buFont typeface="Cambria"/>
              <a:buNone/>
            </a:pPr>
            <a:r>
              <a:rPr b="1" i="0" lang="en-US" sz="3800" u="none" cap="none" strike="noStrike">
                <a:solidFill>
                  <a:srgbClr val="16233F"/>
                </a:solidFill>
                <a:latin typeface="Sora"/>
                <a:ea typeface="Sora"/>
                <a:cs typeface="Sora"/>
                <a:sym typeface="Sora"/>
              </a:rPr>
              <a:t>3.5 hrs</a:t>
            </a:r>
            <a:endParaRPr i="0" sz="3800" u="none" cap="none" strike="noStrike">
              <a:solidFill>
                <a:schemeClr val="dk1"/>
              </a:solidFill>
              <a:latin typeface="Sora"/>
              <a:ea typeface="Sora"/>
              <a:cs typeface="Sora"/>
              <a:sym typeface="Sora"/>
            </a:endParaRPr>
          </a:p>
        </p:txBody>
      </p:sp>
      <p:sp>
        <p:nvSpPr>
          <p:cNvPr id="290" name="Google Shape;290;p10"/>
          <p:cNvSpPr/>
          <p:nvPr/>
        </p:nvSpPr>
        <p:spPr>
          <a:xfrm>
            <a:off x="4663440" y="3749040"/>
            <a:ext cx="2743200" cy="1005840"/>
          </a:xfrm>
          <a:prstGeom prst="rect">
            <a:avLst/>
          </a:prstGeom>
          <a:noFill/>
          <a:ln>
            <a:noFill/>
          </a:ln>
        </p:spPr>
        <p:txBody>
          <a:bodyPr anchorCtr="0" anchor="t" bIns="0" lIns="0" spcFirstLastPara="1" rIns="0" wrap="square" tIns="0">
            <a:noAutofit/>
          </a:bodyPr>
          <a:lstStyle/>
          <a:p>
            <a:pPr indent="0" lvl="0" marL="0" marR="0" rtl="0" algn="l">
              <a:lnSpc>
                <a:spcPct val="128571"/>
              </a:lnSpc>
              <a:spcBef>
                <a:spcPts val="0"/>
              </a:spcBef>
              <a:spcAft>
                <a:spcPts val="0"/>
              </a:spcAft>
              <a:buClr>
                <a:srgbClr val="2B3A55"/>
              </a:buClr>
              <a:buSzPts val="1400"/>
              <a:buFont typeface="Calibri"/>
              <a:buNone/>
            </a:pPr>
            <a:r>
              <a:rPr i="0" lang="en-US" sz="1400" u="none" cap="none" strike="noStrike">
                <a:solidFill>
                  <a:srgbClr val="2B3A55"/>
                </a:solidFill>
                <a:latin typeface="Sora"/>
                <a:ea typeface="Sora"/>
                <a:cs typeface="Sora"/>
                <a:sym typeface="Sora"/>
              </a:rPr>
              <a:t>a week saved on planning</a:t>
            </a:r>
            <a:endParaRPr i="0" sz="1400" u="none" cap="none" strike="noStrike">
              <a:solidFill>
                <a:schemeClr val="dk1"/>
              </a:solidFill>
              <a:latin typeface="Sora"/>
              <a:ea typeface="Sora"/>
              <a:cs typeface="Sora"/>
              <a:sym typeface="Sora"/>
            </a:endParaRPr>
          </a:p>
        </p:txBody>
      </p:sp>
      <p:sp>
        <p:nvSpPr>
          <p:cNvPr id="291" name="Google Shape;291;p10"/>
          <p:cNvSpPr/>
          <p:nvPr/>
        </p:nvSpPr>
        <p:spPr>
          <a:xfrm>
            <a:off x="8001000" y="1874520"/>
            <a:ext cx="3383280" cy="3200400"/>
          </a:xfrm>
          <a:prstGeom prst="roundRect">
            <a:avLst>
              <a:gd fmla="val 3143"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292" name="Google Shape;292;p10"/>
          <p:cNvPicPr preferRelativeResize="0"/>
          <p:nvPr/>
        </p:nvPicPr>
        <p:blipFill rotWithShape="1">
          <a:blip r:embed="rId5">
            <a:alphaModFix/>
          </a:blip>
          <a:srcRect b="0" l="0" r="0" t="0"/>
          <a:stretch/>
        </p:blipFill>
        <p:spPr>
          <a:xfrm>
            <a:off x="8321040" y="2194560"/>
            <a:ext cx="502920" cy="502920"/>
          </a:xfrm>
          <a:prstGeom prst="rect">
            <a:avLst/>
          </a:prstGeom>
          <a:noFill/>
          <a:ln>
            <a:noFill/>
          </a:ln>
        </p:spPr>
      </p:pic>
      <p:sp>
        <p:nvSpPr>
          <p:cNvPr id="293" name="Google Shape;293;p10"/>
          <p:cNvSpPr/>
          <p:nvPr/>
        </p:nvSpPr>
        <p:spPr>
          <a:xfrm>
            <a:off x="8961120" y="2148840"/>
            <a:ext cx="22860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500"/>
              <a:buFont typeface="Calibri"/>
              <a:buNone/>
            </a:pPr>
            <a:r>
              <a:rPr b="1" i="0" lang="en-US" sz="1500" u="none" cap="none" strike="noStrike">
                <a:solidFill>
                  <a:srgbClr val="B37518"/>
                </a:solidFill>
                <a:latin typeface="Sora"/>
                <a:ea typeface="Sora"/>
                <a:cs typeface="Sora"/>
                <a:sym typeface="Sora"/>
              </a:rPr>
              <a:t>Estonia</a:t>
            </a:r>
            <a:endParaRPr i="0" sz="1500" u="none" cap="none" strike="noStrike">
              <a:solidFill>
                <a:schemeClr val="dk1"/>
              </a:solidFill>
              <a:latin typeface="Sora"/>
              <a:ea typeface="Sora"/>
              <a:cs typeface="Sora"/>
              <a:sym typeface="Sora"/>
            </a:endParaRPr>
          </a:p>
        </p:txBody>
      </p:sp>
      <p:sp>
        <p:nvSpPr>
          <p:cNvPr id="294" name="Google Shape;294;p10"/>
          <p:cNvSpPr/>
          <p:nvPr/>
        </p:nvSpPr>
        <p:spPr>
          <a:xfrm>
            <a:off x="8321040" y="2880360"/>
            <a:ext cx="2743200" cy="8229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800"/>
              <a:buFont typeface="Cambria"/>
              <a:buNone/>
            </a:pPr>
            <a:r>
              <a:rPr b="1" i="0" lang="en-US" sz="3800" u="none" cap="none" strike="noStrike">
                <a:solidFill>
                  <a:srgbClr val="16233F"/>
                </a:solidFill>
                <a:latin typeface="Sora"/>
                <a:ea typeface="Sora"/>
                <a:cs typeface="Sora"/>
                <a:sym typeface="Sora"/>
              </a:rPr>
              <a:t>20,000</a:t>
            </a:r>
            <a:endParaRPr i="0" sz="3800" u="none" cap="none" strike="noStrike">
              <a:solidFill>
                <a:schemeClr val="dk1"/>
              </a:solidFill>
              <a:latin typeface="Sora"/>
              <a:ea typeface="Sora"/>
              <a:cs typeface="Sora"/>
              <a:sym typeface="Sora"/>
            </a:endParaRPr>
          </a:p>
        </p:txBody>
      </p:sp>
      <p:sp>
        <p:nvSpPr>
          <p:cNvPr id="295" name="Google Shape;295;p10"/>
          <p:cNvSpPr/>
          <p:nvPr/>
        </p:nvSpPr>
        <p:spPr>
          <a:xfrm>
            <a:off x="8321040" y="3749040"/>
            <a:ext cx="2743200" cy="1005840"/>
          </a:xfrm>
          <a:prstGeom prst="rect">
            <a:avLst/>
          </a:prstGeom>
          <a:noFill/>
          <a:ln>
            <a:noFill/>
          </a:ln>
        </p:spPr>
        <p:txBody>
          <a:bodyPr anchorCtr="0" anchor="t" bIns="0" lIns="0" spcFirstLastPara="1" rIns="0" wrap="square" tIns="0">
            <a:noAutofit/>
          </a:bodyPr>
          <a:lstStyle/>
          <a:p>
            <a:pPr indent="0" lvl="0" marL="0" marR="0" rtl="0" algn="l">
              <a:lnSpc>
                <a:spcPct val="128571"/>
              </a:lnSpc>
              <a:spcBef>
                <a:spcPts val="0"/>
              </a:spcBef>
              <a:spcAft>
                <a:spcPts val="0"/>
              </a:spcAft>
              <a:buClr>
                <a:srgbClr val="2B3A55"/>
              </a:buClr>
              <a:buSzPts val="1400"/>
              <a:buFont typeface="Calibri"/>
              <a:buNone/>
            </a:pPr>
            <a:r>
              <a:rPr i="0" lang="en-US" sz="1400" u="none" cap="none" strike="noStrike">
                <a:solidFill>
                  <a:srgbClr val="2B3A55"/>
                </a:solidFill>
                <a:latin typeface="Sora"/>
                <a:ea typeface="Sora"/>
                <a:cs typeface="Sora"/>
                <a:sym typeface="Sora"/>
              </a:rPr>
              <a:t>students, with teachers trained first</a:t>
            </a:r>
            <a:endParaRPr i="0" sz="1400" u="none" cap="none" strike="noStrike">
              <a:solidFill>
                <a:schemeClr val="dk1"/>
              </a:solidFill>
              <a:latin typeface="Sora"/>
              <a:ea typeface="Sora"/>
              <a:cs typeface="Sora"/>
              <a:sym typeface="Sora"/>
            </a:endParaRPr>
          </a:p>
        </p:txBody>
      </p:sp>
      <p:sp>
        <p:nvSpPr>
          <p:cNvPr id="296" name="Google Shape;296;p10"/>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10</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1" name="Shape 301"/>
        <p:cNvGrpSpPr/>
        <p:nvPr/>
      </p:nvGrpSpPr>
      <p:grpSpPr>
        <a:xfrm>
          <a:off x="0" y="0"/>
          <a:ext cx="0" cy="0"/>
          <a:chOff x="0" y="0"/>
          <a:chExt cx="0" cy="0"/>
        </a:xfrm>
      </p:grpSpPr>
      <p:sp>
        <p:nvSpPr>
          <p:cNvPr id="302" name="Google Shape;302;p11"/>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NIGERIA · WORLD BANK TRIAL</a:t>
            </a:r>
            <a:endParaRPr i="0" sz="1100" u="none" cap="none" strike="noStrike">
              <a:solidFill>
                <a:schemeClr val="dk1"/>
              </a:solidFill>
              <a:latin typeface="Sora"/>
              <a:ea typeface="Sora"/>
              <a:cs typeface="Sora"/>
              <a:sym typeface="Sora"/>
            </a:endParaRPr>
          </a:p>
        </p:txBody>
      </p:sp>
      <p:sp>
        <p:nvSpPr>
          <p:cNvPr id="303" name="Google Shape;303;p11"/>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Six weeks. Two years of learning.</a:t>
            </a:r>
            <a:endParaRPr i="0" sz="3300" u="none" cap="none" strike="noStrike">
              <a:solidFill>
                <a:schemeClr val="dk1"/>
              </a:solidFill>
              <a:latin typeface="Sora"/>
              <a:ea typeface="Sora"/>
              <a:cs typeface="Sora"/>
              <a:sym typeface="Sora"/>
            </a:endParaRPr>
          </a:p>
        </p:txBody>
      </p:sp>
      <p:sp>
        <p:nvSpPr>
          <p:cNvPr id="304" name="Google Shape;304;p11"/>
          <p:cNvSpPr/>
          <p:nvPr/>
        </p:nvSpPr>
        <p:spPr>
          <a:xfrm>
            <a:off x="685800" y="1965960"/>
            <a:ext cx="45720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900"/>
              <a:buFont typeface="Cambria"/>
              <a:buNone/>
            </a:pPr>
            <a:r>
              <a:rPr b="1" i="0" lang="en-US" sz="1900" u="none" cap="none" strike="noStrike">
                <a:solidFill>
                  <a:srgbClr val="B37518"/>
                </a:solidFill>
                <a:latin typeface="Sora"/>
                <a:ea typeface="Sora"/>
                <a:cs typeface="Sora"/>
                <a:sym typeface="Sora"/>
              </a:rPr>
              <a:t>Why it worked</a:t>
            </a:r>
            <a:endParaRPr i="0" sz="1900" u="none" cap="none" strike="noStrike">
              <a:solidFill>
                <a:schemeClr val="dk1"/>
              </a:solidFill>
              <a:latin typeface="Sora"/>
              <a:ea typeface="Sora"/>
              <a:cs typeface="Sora"/>
              <a:sym typeface="Sora"/>
            </a:endParaRPr>
          </a:p>
        </p:txBody>
      </p:sp>
      <p:pic>
        <p:nvPicPr>
          <p:cNvPr descr="preencoded.png" id="305" name="Google Shape;305;p11"/>
          <p:cNvPicPr preferRelativeResize="0"/>
          <p:nvPr/>
        </p:nvPicPr>
        <p:blipFill rotWithShape="1">
          <a:blip r:embed="rId3">
            <a:alphaModFix/>
          </a:blip>
          <a:srcRect b="0" l="0" r="0" t="0"/>
          <a:stretch/>
        </p:blipFill>
        <p:spPr>
          <a:xfrm>
            <a:off x="685800" y="2560320"/>
            <a:ext cx="566928" cy="566928"/>
          </a:xfrm>
          <a:prstGeom prst="rect">
            <a:avLst/>
          </a:prstGeom>
          <a:noFill/>
          <a:ln>
            <a:noFill/>
          </a:ln>
        </p:spPr>
      </p:pic>
      <p:sp>
        <p:nvSpPr>
          <p:cNvPr id="306" name="Google Shape;306;p11"/>
          <p:cNvSpPr/>
          <p:nvPr/>
        </p:nvSpPr>
        <p:spPr>
          <a:xfrm>
            <a:off x="1508760" y="2450592"/>
            <a:ext cx="51206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1900"/>
              <a:buFont typeface="Calibri"/>
              <a:buNone/>
            </a:pPr>
            <a:r>
              <a:rPr b="1" i="0" lang="en-US" sz="1900" u="none" cap="none" strike="noStrike">
                <a:solidFill>
                  <a:srgbClr val="16233F"/>
                </a:solidFill>
                <a:latin typeface="Sora"/>
                <a:ea typeface="Sora"/>
                <a:cs typeface="Sora"/>
                <a:sym typeface="Sora"/>
              </a:rPr>
              <a:t>A teacher was in the room</a:t>
            </a:r>
            <a:endParaRPr i="0" sz="1900" u="none" cap="none" strike="noStrike">
              <a:solidFill>
                <a:schemeClr val="dk1"/>
              </a:solidFill>
              <a:latin typeface="Sora"/>
              <a:ea typeface="Sora"/>
              <a:cs typeface="Sora"/>
              <a:sym typeface="Sora"/>
            </a:endParaRPr>
          </a:p>
        </p:txBody>
      </p:sp>
      <p:pic>
        <p:nvPicPr>
          <p:cNvPr descr="preencoded.png" id="307" name="Google Shape;307;p11"/>
          <p:cNvPicPr preferRelativeResize="0"/>
          <p:nvPr/>
        </p:nvPicPr>
        <p:blipFill rotWithShape="1">
          <a:blip r:embed="rId4">
            <a:alphaModFix/>
          </a:blip>
          <a:srcRect b="0" l="0" r="0" t="0"/>
          <a:stretch/>
        </p:blipFill>
        <p:spPr>
          <a:xfrm>
            <a:off x="685800" y="3611880"/>
            <a:ext cx="566928" cy="566928"/>
          </a:xfrm>
          <a:prstGeom prst="rect">
            <a:avLst/>
          </a:prstGeom>
          <a:noFill/>
          <a:ln>
            <a:noFill/>
          </a:ln>
        </p:spPr>
      </p:pic>
      <p:sp>
        <p:nvSpPr>
          <p:cNvPr id="308" name="Google Shape;308;p11"/>
          <p:cNvSpPr/>
          <p:nvPr/>
        </p:nvSpPr>
        <p:spPr>
          <a:xfrm>
            <a:off x="1508760" y="3502152"/>
            <a:ext cx="51206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1900"/>
              <a:buFont typeface="Calibri"/>
              <a:buNone/>
            </a:pPr>
            <a:r>
              <a:rPr b="1" i="0" lang="en-US" sz="1900" u="none" cap="none" strike="noStrike">
                <a:solidFill>
                  <a:srgbClr val="16233F"/>
                </a:solidFill>
                <a:latin typeface="Sora"/>
                <a:ea typeface="Sora"/>
                <a:cs typeface="Sora"/>
                <a:sym typeface="Sora"/>
              </a:rPr>
              <a:t>The task was narrow</a:t>
            </a:r>
            <a:endParaRPr i="0" sz="1900" u="none" cap="none" strike="noStrike">
              <a:solidFill>
                <a:schemeClr val="dk1"/>
              </a:solidFill>
              <a:latin typeface="Sora"/>
              <a:ea typeface="Sora"/>
              <a:cs typeface="Sora"/>
              <a:sym typeface="Sora"/>
            </a:endParaRPr>
          </a:p>
        </p:txBody>
      </p:sp>
      <p:pic>
        <p:nvPicPr>
          <p:cNvPr descr="preencoded.png" id="309" name="Google Shape;309;p11"/>
          <p:cNvPicPr preferRelativeResize="0"/>
          <p:nvPr/>
        </p:nvPicPr>
        <p:blipFill rotWithShape="1">
          <a:blip r:embed="rId5">
            <a:alphaModFix/>
          </a:blip>
          <a:srcRect b="0" l="0" r="0" t="0"/>
          <a:stretch/>
        </p:blipFill>
        <p:spPr>
          <a:xfrm>
            <a:off x="685800" y="4663440"/>
            <a:ext cx="566928" cy="566928"/>
          </a:xfrm>
          <a:prstGeom prst="rect">
            <a:avLst/>
          </a:prstGeom>
          <a:noFill/>
          <a:ln>
            <a:noFill/>
          </a:ln>
        </p:spPr>
      </p:pic>
      <p:sp>
        <p:nvSpPr>
          <p:cNvPr id="310" name="Google Shape;310;p11"/>
          <p:cNvSpPr/>
          <p:nvPr/>
        </p:nvSpPr>
        <p:spPr>
          <a:xfrm>
            <a:off x="1508760" y="4553712"/>
            <a:ext cx="5120640" cy="7772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1900"/>
              <a:buFont typeface="Calibri"/>
              <a:buNone/>
            </a:pPr>
            <a:r>
              <a:rPr b="1" i="0" lang="en-US" sz="1900" u="none" cap="none" strike="noStrike">
                <a:solidFill>
                  <a:srgbClr val="16233F"/>
                </a:solidFill>
                <a:latin typeface="Sora"/>
                <a:ea typeface="Sora"/>
                <a:cs typeface="Sora"/>
                <a:sym typeface="Sora"/>
              </a:rPr>
              <a:t>It was extra, not a replacement</a:t>
            </a:r>
            <a:endParaRPr i="0" sz="1900" u="none" cap="none" strike="noStrike">
              <a:solidFill>
                <a:schemeClr val="dk1"/>
              </a:solidFill>
              <a:latin typeface="Sora"/>
              <a:ea typeface="Sora"/>
              <a:cs typeface="Sora"/>
              <a:sym typeface="Sora"/>
            </a:endParaRPr>
          </a:p>
        </p:txBody>
      </p:sp>
      <p:sp>
        <p:nvSpPr>
          <p:cNvPr id="311" name="Google Shape;311;p11"/>
          <p:cNvSpPr/>
          <p:nvPr/>
        </p:nvSpPr>
        <p:spPr>
          <a:xfrm>
            <a:off x="7040880" y="1874520"/>
            <a:ext cx="4434840" cy="3657600"/>
          </a:xfrm>
          <a:prstGeom prst="roundRect">
            <a:avLst>
              <a:gd fmla="val 2750" name="adj"/>
            </a:avLst>
          </a:prstGeom>
          <a:solidFill>
            <a:srgbClr val="16233F"/>
          </a:solidFill>
          <a:ln cap="flat" cmpd="sng" w="12700">
            <a:solidFill>
              <a:srgbClr val="16233F"/>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312" name="Google Shape;312;p11"/>
          <p:cNvSpPr/>
          <p:nvPr/>
        </p:nvSpPr>
        <p:spPr>
          <a:xfrm>
            <a:off x="7360920" y="2240280"/>
            <a:ext cx="3840480" cy="10058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6000"/>
              <a:buFont typeface="Cambria"/>
              <a:buNone/>
            </a:pPr>
            <a:r>
              <a:rPr b="1" i="0" lang="en-US" sz="6000" u="none" cap="none" strike="noStrike">
                <a:solidFill>
                  <a:srgbClr val="E8A33D"/>
                </a:solidFill>
                <a:latin typeface="Sora"/>
                <a:ea typeface="Sora"/>
                <a:cs typeface="Sora"/>
                <a:sym typeface="Sora"/>
              </a:rPr>
              <a:t>800</a:t>
            </a:r>
            <a:endParaRPr i="0" sz="6000" u="none" cap="none" strike="noStrike">
              <a:solidFill>
                <a:schemeClr val="dk1"/>
              </a:solidFill>
              <a:latin typeface="Sora"/>
              <a:ea typeface="Sora"/>
              <a:cs typeface="Sora"/>
              <a:sym typeface="Sora"/>
            </a:endParaRPr>
          </a:p>
        </p:txBody>
      </p:sp>
      <p:sp>
        <p:nvSpPr>
          <p:cNvPr id="313" name="Google Shape;313;p11"/>
          <p:cNvSpPr/>
          <p:nvPr/>
        </p:nvSpPr>
        <p:spPr>
          <a:xfrm>
            <a:off x="7360920" y="3291840"/>
            <a:ext cx="3840480" cy="914400"/>
          </a:xfrm>
          <a:prstGeom prst="rect">
            <a:avLst/>
          </a:prstGeom>
          <a:noFill/>
          <a:ln>
            <a:noFill/>
          </a:ln>
        </p:spPr>
        <p:txBody>
          <a:bodyPr anchorCtr="0" anchor="t" bIns="0" lIns="0" spcFirstLastPara="1" rIns="0" wrap="square" tIns="0">
            <a:noAutofit/>
          </a:bodyPr>
          <a:lstStyle/>
          <a:p>
            <a:pPr indent="0" lvl="0" marL="0" marR="0" rtl="0" algn="l">
              <a:lnSpc>
                <a:spcPct val="131250"/>
              </a:lnSpc>
              <a:spcBef>
                <a:spcPts val="0"/>
              </a:spcBef>
              <a:spcAft>
                <a:spcPts val="0"/>
              </a:spcAft>
              <a:buClr>
                <a:srgbClr val="DCE5F2"/>
              </a:buClr>
              <a:buSzPts val="1600"/>
              <a:buFont typeface="Calibri"/>
              <a:buNone/>
            </a:pPr>
            <a:r>
              <a:rPr i="0" lang="en-US" sz="1600" u="none" cap="none" strike="noStrike">
                <a:solidFill>
                  <a:srgbClr val="DCE5F2"/>
                </a:solidFill>
                <a:latin typeface="Sora"/>
                <a:ea typeface="Sora"/>
                <a:cs typeface="Sora"/>
                <a:sym typeface="Sora"/>
              </a:rPr>
              <a:t>students, nine public schools,</a:t>
            </a:r>
            <a:endParaRPr i="0" sz="1600" u="none" cap="none" strike="noStrike">
              <a:solidFill>
                <a:schemeClr val="dk1"/>
              </a:solidFill>
              <a:latin typeface="Sora"/>
              <a:ea typeface="Sora"/>
              <a:cs typeface="Sora"/>
              <a:sym typeface="Sora"/>
            </a:endParaRPr>
          </a:p>
          <a:p>
            <a:pPr indent="0" lvl="0" marL="0" marR="0" rtl="0" algn="l">
              <a:lnSpc>
                <a:spcPct val="131250"/>
              </a:lnSpc>
              <a:spcBef>
                <a:spcPts val="0"/>
              </a:spcBef>
              <a:spcAft>
                <a:spcPts val="0"/>
              </a:spcAft>
              <a:buClr>
                <a:srgbClr val="DCE5F2"/>
              </a:buClr>
              <a:buSzPts val="1600"/>
              <a:buFont typeface="Calibri"/>
              <a:buNone/>
            </a:pPr>
            <a:r>
              <a:rPr i="0" lang="en-US" sz="1600" u="none" cap="none" strike="noStrike">
                <a:solidFill>
                  <a:srgbClr val="DCE5F2"/>
                </a:solidFill>
                <a:latin typeface="Sora"/>
                <a:ea typeface="Sora"/>
                <a:cs typeface="Sora"/>
                <a:sym typeface="Sora"/>
              </a:rPr>
              <a:t>six weeks of after-school English</a:t>
            </a:r>
            <a:endParaRPr i="0" sz="1600" u="none" cap="none" strike="noStrike">
              <a:solidFill>
                <a:schemeClr val="dk1"/>
              </a:solidFill>
              <a:latin typeface="Sora"/>
              <a:ea typeface="Sora"/>
              <a:cs typeface="Sora"/>
              <a:sym typeface="Sora"/>
            </a:endParaRPr>
          </a:p>
        </p:txBody>
      </p:sp>
      <p:sp>
        <p:nvSpPr>
          <p:cNvPr id="314" name="Google Shape;314;p11"/>
          <p:cNvSpPr/>
          <p:nvPr/>
        </p:nvSpPr>
        <p:spPr>
          <a:xfrm>
            <a:off x="7360920" y="4434840"/>
            <a:ext cx="3840480" cy="822960"/>
          </a:xfrm>
          <a:prstGeom prst="rect">
            <a:avLst/>
          </a:prstGeom>
          <a:noFill/>
          <a:ln>
            <a:noFill/>
          </a:ln>
        </p:spPr>
        <p:txBody>
          <a:bodyPr anchorCtr="0" anchor="t" bIns="0" lIns="0" spcFirstLastPara="1" rIns="0" wrap="square" tIns="0">
            <a:noAutofit/>
          </a:bodyPr>
          <a:lstStyle/>
          <a:p>
            <a:pPr indent="0" lvl="0" marL="0" marR="0" rtl="0" algn="l">
              <a:lnSpc>
                <a:spcPct val="131250"/>
              </a:lnSpc>
              <a:spcBef>
                <a:spcPts val="0"/>
              </a:spcBef>
              <a:spcAft>
                <a:spcPts val="0"/>
              </a:spcAft>
              <a:buClr>
                <a:srgbClr val="FFFFFF"/>
              </a:buClr>
              <a:buSzPts val="1600"/>
              <a:buFont typeface="Calibri"/>
              <a:buNone/>
            </a:pPr>
            <a:r>
              <a:rPr b="1" i="1" lang="en-US" sz="1600" u="none" cap="none" strike="noStrike">
                <a:solidFill>
                  <a:srgbClr val="FFFFFF"/>
                </a:solidFill>
                <a:latin typeface="Sora"/>
                <a:ea typeface="Sora"/>
                <a:cs typeface="Sora"/>
                <a:sym typeface="Sora"/>
              </a:rPr>
              <a:t>Not students left alone with a chatbot.</a:t>
            </a:r>
            <a:endParaRPr i="0" sz="1600" u="none" cap="none" strike="noStrike">
              <a:solidFill>
                <a:schemeClr val="dk1"/>
              </a:solidFill>
              <a:latin typeface="Sora"/>
              <a:ea typeface="Sora"/>
              <a:cs typeface="Sora"/>
              <a:sym typeface="Sora"/>
            </a:endParaRPr>
          </a:p>
        </p:txBody>
      </p:sp>
      <p:sp>
        <p:nvSpPr>
          <p:cNvPr id="315" name="Google Shape;315;p11"/>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11</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0" name="Shape 320"/>
        <p:cNvGrpSpPr/>
        <p:nvPr/>
      </p:nvGrpSpPr>
      <p:grpSpPr>
        <a:xfrm>
          <a:off x="0" y="0"/>
          <a:ext cx="0" cy="0"/>
          <a:chOff x="0" y="0"/>
          <a:chExt cx="0" cy="0"/>
        </a:xfrm>
      </p:grpSpPr>
      <p:sp>
        <p:nvSpPr>
          <p:cNvPr id="321" name="Google Shape;321;p12"/>
          <p:cNvSpPr/>
          <p:nvPr/>
        </p:nvSpPr>
        <p:spPr>
          <a:xfrm>
            <a:off x="685800" y="475500"/>
            <a:ext cx="111963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1100"/>
              <a:buFont typeface="Calibri"/>
              <a:buNone/>
            </a:pPr>
            <a:r>
              <a:rPr b="1" i="0" lang="en-US" sz="1100" u="none" cap="none" strike="noStrike">
                <a:solidFill>
                  <a:srgbClr val="E8A33D"/>
                </a:solidFill>
                <a:latin typeface="Sora"/>
                <a:ea typeface="Sora"/>
                <a:cs typeface="Sora"/>
                <a:sym typeface="Sora"/>
              </a:rPr>
              <a:t>AND THE ONE THAT FAILED</a:t>
            </a:r>
            <a:endParaRPr i="0" sz="1100" u="none" cap="none" strike="noStrike">
              <a:solidFill>
                <a:schemeClr val="dk1"/>
              </a:solidFill>
              <a:latin typeface="Sora"/>
              <a:ea typeface="Sora"/>
              <a:cs typeface="Sora"/>
              <a:sym typeface="Sora"/>
            </a:endParaRPr>
          </a:p>
        </p:txBody>
      </p:sp>
      <p:sp>
        <p:nvSpPr>
          <p:cNvPr id="322" name="Google Shape;322;p12"/>
          <p:cNvSpPr/>
          <p:nvPr/>
        </p:nvSpPr>
        <p:spPr>
          <a:xfrm>
            <a:off x="685800" y="1600210"/>
            <a:ext cx="8042700" cy="137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776B"/>
              </a:buClr>
              <a:buSzPts val="7600"/>
              <a:buFont typeface="Cambria"/>
              <a:buNone/>
            </a:pPr>
            <a:r>
              <a:rPr b="1" i="0" lang="en-US" sz="7600" u="none" cap="none" strike="noStrike">
                <a:solidFill>
                  <a:srgbClr val="E8776B"/>
                </a:solidFill>
                <a:latin typeface="Sora"/>
                <a:ea typeface="Sora"/>
                <a:cs typeface="Sora"/>
                <a:sym typeface="Sora"/>
              </a:rPr>
              <a:t>17% worse</a:t>
            </a:r>
            <a:endParaRPr i="0" sz="7600" u="none" cap="none" strike="noStrike">
              <a:solidFill>
                <a:schemeClr val="dk1"/>
              </a:solidFill>
              <a:latin typeface="Sora"/>
              <a:ea typeface="Sora"/>
              <a:cs typeface="Sora"/>
              <a:sym typeface="Sora"/>
            </a:endParaRPr>
          </a:p>
        </p:txBody>
      </p:sp>
      <p:sp>
        <p:nvSpPr>
          <p:cNvPr id="323" name="Google Shape;323;p12"/>
          <p:cNvSpPr/>
          <p:nvPr/>
        </p:nvSpPr>
        <p:spPr>
          <a:xfrm>
            <a:off x="685800" y="3154687"/>
            <a:ext cx="8799600" cy="10059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DCE5F2"/>
              </a:buClr>
              <a:buSzPts val="2000"/>
              <a:buFont typeface="Calibri"/>
              <a:buNone/>
            </a:pPr>
            <a:r>
              <a:rPr i="0" lang="en-US" sz="2000" u="none" cap="none" strike="noStrike">
                <a:solidFill>
                  <a:schemeClr val="dk1"/>
                </a:solidFill>
                <a:latin typeface="Sora"/>
                <a:ea typeface="Sora"/>
                <a:cs typeface="Sora"/>
                <a:sym typeface="Sora"/>
              </a:rPr>
              <a:t>Students given an unrestricted AI assistant solved far more practice</a:t>
            </a:r>
            <a:endParaRPr i="0" sz="2000" u="none" cap="none" strike="noStrike">
              <a:solidFill>
                <a:schemeClr val="dk1"/>
              </a:solidFill>
              <a:latin typeface="Sora"/>
              <a:ea typeface="Sora"/>
              <a:cs typeface="Sora"/>
              <a:sym typeface="Sora"/>
            </a:endParaRPr>
          </a:p>
          <a:p>
            <a:pPr indent="0" lvl="0" marL="0" marR="0" rtl="0" algn="l">
              <a:lnSpc>
                <a:spcPct val="140000"/>
              </a:lnSpc>
              <a:spcBef>
                <a:spcPts val="0"/>
              </a:spcBef>
              <a:spcAft>
                <a:spcPts val="0"/>
              </a:spcAft>
              <a:buClr>
                <a:srgbClr val="DCE5F2"/>
              </a:buClr>
              <a:buSzPts val="2000"/>
              <a:buFont typeface="Calibri"/>
              <a:buNone/>
            </a:pPr>
            <a:r>
              <a:rPr i="0" lang="en-US" sz="2000" u="none" cap="none" strike="noStrike">
                <a:solidFill>
                  <a:schemeClr val="dk1"/>
                </a:solidFill>
                <a:latin typeface="Sora"/>
                <a:ea typeface="Sora"/>
                <a:cs typeface="Sora"/>
                <a:sym typeface="Sora"/>
              </a:rPr>
              <a:t>problems — then scored below classmates who never had it.</a:t>
            </a:r>
            <a:endParaRPr i="0" sz="2000" u="none" cap="none" strike="noStrike">
              <a:solidFill>
                <a:schemeClr val="dk1"/>
              </a:solidFill>
              <a:latin typeface="Sora"/>
              <a:ea typeface="Sora"/>
              <a:cs typeface="Sora"/>
              <a:sym typeface="Sora"/>
            </a:endParaRPr>
          </a:p>
        </p:txBody>
      </p:sp>
      <p:sp>
        <p:nvSpPr>
          <p:cNvPr id="324" name="Google Shape;324;p12"/>
          <p:cNvSpPr/>
          <p:nvPr/>
        </p:nvSpPr>
        <p:spPr>
          <a:xfrm>
            <a:off x="685800" y="4434840"/>
            <a:ext cx="10820095" cy="1234440"/>
          </a:xfrm>
          <a:prstGeom prst="roundRect">
            <a:avLst>
              <a:gd fmla="val 8148" name="adj"/>
            </a:avLst>
          </a:prstGeom>
          <a:solidFill>
            <a:srgbClr val="1E4D3C"/>
          </a:solidFill>
          <a:ln cap="flat" cmpd="sng" w="12700">
            <a:solidFill>
              <a:srgbClr val="1E4D3C"/>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325" name="Google Shape;325;p12"/>
          <p:cNvPicPr preferRelativeResize="0"/>
          <p:nvPr/>
        </p:nvPicPr>
        <p:blipFill rotWithShape="1">
          <a:blip r:embed="rId3">
            <a:alphaModFix/>
          </a:blip>
          <a:srcRect b="0" l="0" r="0" t="0"/>
          <a:stretch/>
        </p:blipFill>
        <p:spPr>
          <a:xfrm>
            <a:off x="1005840" y="4754880"/>
            <a:ext cx="566928" cy="566928"/>
          </a:xfrm>
          <a:prstGeom prst="rect">
            <a:avLst/>
          </a:prstGeom>
          <a:noFill/>
          <a:ln>
            <a:noFill/>
          </a:ln>
        </p:spPr>
      </p:pic>
      <p:sp>
        <p:nvSpPr>
          <p:cNvPr id="326" name="Google Shape;326;p12"/>
          <p:cNvSpPr/>
          <p:nvPr/>
        </p:nvSpPr>
        <p:spPr>
          <a:xfrm>
            <a:off x="1783080" y="4434840"/>
            <a:ext cx="9357055" cy="12344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9F2DC"/>
              </a:buClr>
              <a:buSzPts val="1900"/>
              <a:buFont typeface="Calibri"/>
              <a:buNone/>
            </a:pPr>
            <a:r>
              <a:rPr b="1" i="0" lang="en-US" sz="1900" u="none" cap="none" strike="noStrike">
                <a:solidFill>
                  <a:srgbClr val="C9F2DC"/>
                </a:solidFill>
                <a:latin typeface="Sora"/>
                <a:ea typeface="Sora"/>
                <a:cs typeface="Sora"/>
                <a:sym typeface="Sora"/>
              </a:rPr>
              <a:t>The fix: the same AI, told to give hints and refuse answers. The damage disappeared.</a:t>
            </a:r>
            <a:endParaRPr i="0" sz="1900" u="none" cap="none" strike="noStrike">
              <a:solidFill>
                <a:schemeClr val="dk1"/>
              </a:solidFill>
              <a:latin typeface="Sora"/>
              <a:ea typeface="Sora"/>
              <a:cs typeface="Sora"/>
              <a:sym typeface="Sora"/>
            </a:endParaRPr>
          </a:p>
        </p:txBody>
      </p:sp>
      <p:sp>
        <p:nvSpPr>
          <p:cNvPr id="327" name="Google Shape;327;p12"/>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D7398"/>
              </a:buClr>
              <a:buSzPts val="950"/>
              <a:buFont typeface="Calibri"/>
              <a:buNone/>
            </a:pPr>
            <a:r>
              <a:rPr b="0" i="0" lang="en-US" sz="950" u="none" cap="none" strike="noStrike">
                <a:solidFill>
                  <a:srgbClr val="5D7398"/>
                </a:solidFill>
                <a:latin typeface="Calibri"/>
                <a:ea typeface="Calibri"/>
                <a:cs typeface="Calibri"/>
                <a:sym typeface="Calibri"/>
              </a:rPr>
              <a:t>12</a:t>
            </a:r>
            <a:endParaRPr b="0" i="0" sz="950" u="none" cap="none" strike="noStrike">
              <a:solidFill>
                <a:schemeClr val="dk1"/>
              </a:solidFill>
              <a:latin typeface="Calibri"/>
              <a:ea typeface="Calibri"/>
              <a:cs typeface="Calibri"/>
              <a:sym typeface="Calibri"/>
            </a:endParaRPr>
          </a:p>
        </p:txBody>
      </p:sp>
      <p:sp>
        <p:nvSpPr>
          <p:cNvPr id="328" name="Google Shape;328;p12"/>
          <p:cNvSpPr txBox="1"/>
          <p:nvPr/>
        </p:nvSpPr>
        <p:spPr>
          <a:xfrm>
            <a:off x="1817821" y="6467276"/>
            <a:ext cx="7469400" cy="31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rgbClr val="333333"/>
                </a:solidFill>
                <a:latin typeface="Sora"/>
                <a:ea typeface="Sora"/>
                <a:cs typeface="Sora"/>
                <a:sym typeface="Sora"/>
              </a:rPr>
              <a:t>Lasherica Thorton</a:t>
            </a:r>
            <a:r>
              <a:rPr lang="en-US" sz="900">
                <a:solidFill>
                  <a:srgbClr val="333333"/>
                </a:solidFill>
                <a:latin typeface="Sora"/>
                <a:ea typeface="Sora"/>
                <a:cs typeface="Sora"/>
                <a:sym typeface="Sora"/>
              </a:rPr>
              <a:t>. (2024). </a:t>
            </a:r>
            <a:r>
              <a:rPr lang="en-US" sz="900">
                <a:solidFill>
                  <a:srgbClr val="333333"/>
                </a:solidFill>
                <a:latin typeface="Sora"/>
                <a:ea typeface="Sora"/>
                <a:cs typeface="Sora"/>
                <a:sym typeface="Sora"/>
              </a:rPr>
              <a:t>Students using artificial intelligence did worse on tests, experiment shows.</a:t>
            </a:r>
            <a:r>
              <a:rPr lang="en-US" sz="900">
                <a:solidFill>
                  <a:srgbClr val="333333"/>
                </a:solidFill>
                <a:latin typeface="Sora"/>
                <a:ea typeface="Sora"/>
                <a:cs typeface="Sora"/>
                <a:sym typeface="Sora"/>
              </a:rPr>
              <a:t> EdSource.</a:t>
            </a:r>
            <a:endParaRPr sz="900">
              <a:solidFill>
                <a:srgbClr val="333333"/>
              </a:solidFill>
              <a:latin typeface="Sora"/>
              <a:ea typeface="Sora"/>
              <a:cs typeface="Sora"/>
              <a:sym typeface="Sor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3" name="Shape 333"/>
        <p:cNvGrpSpPr/>
        <p:nvPr/>
      </p:nvGrpSpPr>
      <p:grpSpPr>
        <a:xfrm>
          <a:off x="0" y="0"/>
          <a:ext cx="0" cy="0"/>
          <a:chOff x="0" y="0"/>
          <a:chExt cx="0" cy="0"/>
        </a:xfrm>
      </p:grpSpPr>
      <p:sp>
        <p:nvSpPr>
          <p:cNvPr id="334" name="Google Shape;334;p13"/>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CONTEXT CHANGES THE ARGUMENT</a:t>
            </a:r>
            <a:endParaRPr i="0" sz="1100" u="none" cap="none" strike="noStrike">
              <a:solidFill>
                <a:schemeClr val="dk1"/>
              </a:solidFill>
              <a:latin typeface="Sora"/>
              <a:ea typeface="Sora"/>
              <a:cs typeface="Sora"/>
              <a:sym typeface="Sora"/>
            </a:endParaRPr>
          </a:p>
        </p:txBody>
      </p:sp>
      <p:sp>
        <p:nvSpPr>
          <p:cNvPr id="335" name="Google Shape;335;p13"/>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The same tool means different things</a:t>
            </a:r>
            <a:endParaRPr i="0" sz="3300" u="none" cap="none" strike="noStrike">
              <a:solidFill>
                <a:schemeClr val="dk1"/>
              </a:solidFill>
              <a:latin typeface="Sora"/>
              <a:ea typeface="Sora"/>
              <a:cs typeface="Sora"/>
              <a:sym typeface="Sora"/>
            </a:endParaRPr>
          </a:p>
        </p:txBody>
      </p:sp>
      <p:sp>
        <p:nvSpPr>
          <p:cNvPr id="336" name="Google Shape;336;p13"/>
          <p:cNvSpPr/>
          <p:nvPr/>
        </p:nvSpPr>
        <p:spPr>
          <a:xfrm>
            <a:off x="685800" y="1920240"/>
            <a:ext cx="3383280" cy="3200400"/>
          </a:xfrm>
          <a:prstGeom prst="roundRect">
            <a:avLst>
              <a:gd fmla="val 3143"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337" name="Google Shape;337;p13"/>
          <p:cNvPicPr preferRelativeResize="0"/>
          <p:nvPr/>
        </p:nvPicPr>
        <p:blipFill rotWithShape="1">
          <a:blip r:embed="rId3">
            <a:alphaModFix/>
          </a:blip>
          <a:srcRect b="0" l="0" r="0" t="0"/>
          <a:stretch/>
        </p:blipFill>
        <p:spPr>
          <a:xfrm>
            <a:off x="1005840" y="2240280"/>
            <a:ext cx="566928" cy="566928"/>
          </a:xfrm>
          <a:prstGeom prst="rect">
            <a:avLst/>
          </a:prstGeom>
          <a:noFill/>
          <a:ln>
            <a:noFill/>
          </a:ln>
        </p:spPr>
      </p:pic>
      <p:sp>
        <p:nvSpPr>
          <p:cNvPr id="338" name="Google Shape;338;p13"/>
          <p:cNvSpPr/>
          <p:nvPr/>
        </p:nvSpPr>
        <p:spPr>
          <a:xfrm>
            <a:off x="1005840" y="2971800"/>
            <a:ext cx="2743200" cy="1051560"/>
          </a:xfrm>
          <a:prstGeom prst="rect">
            <a:avLst/>
          </a:prstGeom>
          <a:noFill/>
          <a:ln>
            <a:noFill/>
          </a:ln>
        </p:spPr>
        <p:txBody>
          <a:bodyPr anchorCtr="0" anchor="t" bIns="0" lIns="0" spcFirstLastPara="1" rIns="0" wrap="square" tIns="0">
            <a:noAutofit/>
          </a:bodyPr>
          <a:lstStyle/>
          <a:p>
            <a:pPr indent="0" lvl="0" marL="0" marR="0" rtl="0" algn="l">
              <a:lnSpc>
                <a:spcPct val="126666"/>
              </a:lnSpc>
              <a:spcBef>
                <a:spcPts val="0"/>
              </a:spcBef>
              <a:spcAft>
                <a:spcPts val="0"/>
              </a:spcAft>
              <a:buClr>
                <a:srgbClr val="16233F"/>
              </a:buClr>
              <a:buSzPts val="1500"/>
              <a:buFont typeface="Calibri"/>
              <a:buNone/>
            </a:pPr>
            <a:r>
              <a:rPr b="1" i="0" lang="en-US" sz="1500" u="none" cap="none" strike="noStrike">
                <a:solidFill>
                  <a:srgbClr val="16233F"/>
                </a:solidFill>
                <a:latin typeface="Sora"/>
                <a:ea typeface="Sora"/>
                <a:cs typeface="Sora"/>
                <a:sym typeface="Sora"/>
              </a:rPr>
              <a:t>A well-resourced school</a:t>
            </a:r>
            <a:endParaRPr i="0" sz="1500" u="none" cap="none" strike="noStrike">
              <a:solidFill>
                <a:schemeClr val="dk1"/>
              </a:solidFill>
              <a:latin typeface="Sora"/>
              <a:ea typeface="Sora"/>
              <a:cs typeface="Sora"/>
              <a:sym typeface="Sora"/>
            </a:endParaRPr>
          </a:p>
        </p:txBody>
      </p:sp>
      <p:sp>
        <p:nvSpPr>
          <p:cNvPr id="339" name="Google Shape;339;p13"/>
          <p:cNvSpPr/>
          <p:nvPr/>
        </p:nvSpPr>
        <p:spPr>
          <a:xfrm>
            <a:off x="1005840" y="4069080"/>
            <a:ext cx="2743200" cy="914400"/>
          </a:xfrm>
          <a:prstGeom prst="rect">
            <a:avLst/>
          </a:prstGeom>
          <a:noFill/>
          <a:ln>
            <a:noFill/>
          </a:ln>
        </p:spPr>
        <p:txBody>
          <a:bodyPr anchorCtr="0" anchor="t" bIns="0" lIns="0" spcFirstLastPara="1" rIns="0" wrap="square" tIns="0">
            <a:noAutofit/>
          </a:bodyPr>
          <a:lstStyle/>
          <a:p>
            <a:pPr indent="0" lvl="0" marL="0" marR="0" rtl="0" algn="l">
              <a:lnSpc>
                <a:spcPct val="131250"/>
              </a:lnSpc>
              <a:spcBef>
                <a:spcPts val="0"/>
              </a:spcBef>
              <a:spcAft>
                <a:spcPts val="0"/>
              </a:spcAft>
              <a:buClr>
                <a:srgbClr val="2B3A55"/>
              </a:buClr>
              <a:buSzPts val="1600"/>
              <a:buFont typeface="Calibri"/>
              <a:buNone/>
            </a:pPr>
            <a:r>
              <a:rPr i="1" lang="en-US" sz="1600" u="none" cap="none" strike="noStrike">
                <a:solidFill>
                  <a:srgbClr val="2B3A55"/>
                </a:solidFill>
                <a:latin typeface="Sora"/>
                <a:ea typeface="Sora"/>
                <a:cs typeface="Sora"/>
                <a:sym typeface="Sora"/>
              </a:rPr>
              <a:t>AI saves a teacher an hour.</a:t>
            </a:r>
            <a:endParaRPr i="0" sz="1600" u="none" cap="none" strike="noStrike">
              <a:solidFill>
                <a:schemeClr val="dk1"/>
              </a:solidFill>
              <a:latin typeface="Sora"/>
              <a:ea typeface="Sora"/>
              <a:cs typeface="Sora"/>
              <a:sym typeface="Sora"/>
            </a:endParaRPr>
          </a:p>
        </p:txBody>
      </p:sp>
      <p:sp>
        <p:nvSpPr>
          <p:cNvPr id="340" name="Google Shape;340;p13"/>
          <p:cNvSpPr/>
          <p:nvPr/>
        </p:nvSpPr>
        <p:spPr>
          <a:xfrm>
            <a:off x="4343400" y="1920240"/>
            <a:ext cx="3383280" cy="3200400"/>
          </a:xfrm>
          <a:prstGeom prst="roundRect">
            <a:avLst>
              <a:gd fmla="val 3143" name="adj"/>
            </a:avLst>
          </a:prstGeom>
          <a:solidFill>
            <a:srgbClr val="16233F"/>
          </a:solidFill>
          <a:ln cap="flat" cmpd="sng" w="12700">
            <a:solidFill>
              <a:srgbClr val="16233F"/>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341" name="Google Shape;341;p13"/>
          <p:cNvPicPr preferRelativeResize="0"/>
          <p:nvPr/>
        </p:nvPicPr>
        <p:blipFill rotWithShape="1">
          <a:blip r:embed="rId4">
            <a:alphaModFix/>
          </a:blip>
          <a:srcRect b="0" l="0" r="0" t="0"/>
          <a:stretch/>
        </p:blipFill>
        <p:spPr>
          <a:xfrm>
            <a:off x="4663440" y="2240280"/>
            <a:ext cx="566928" cy="566928"/>
          </a:xfrm>
          <a:prstGeom prst="rect">
            <a:avLst/>
          </a:prstGeom>
          <a:noFill/>
          <a:ln>
            <a:noFill/>
          </a:ln>
        </p:spPr>
      </p:pic>
      <p:sp>
        <p:nvSpPr>
          <p:cNvPr id="342" name="Google Shape;342;p13"/>
          <p:cNvSpPr/>
          <p:nvPr/>
        </p:nvSpPr>
        <p:spPr>
          <a:xfrm>
            <a:off x="4663440" y="2971800"/>
            <a:ext cx="2743200" cy="1051560"/>
          </a:xfrm>
          <a:prstGeom prst="rect">
            <a:avLst/>
          </a:prstGeom>
          <a:noFill/>
          <a:ln>
            <a:noFill/>
          </a:ln>
        </p:spPr>
        <p:txBody>
          <a:bodyPr anchorCtr="0" anchor="t" bIns="0" lIns="0" spcFirstLastPara="1" rIns="0" wrap="square" tIns="0">
            <a:noAutofit/>
          </a:bodyPr>
          <a:lstStyle/>
          <a:p>
            <a:pPr indent="0" lvl="0" marL="0" marR="0" rtl="0" algn="l">
              <a:lnSpc>
                <a:spcPct val="126666"/>
              </a:lnSpc>
              <a:spcBef>
                <a:spcPts val="0"/>
              </a:spcBef>
              <a:spcAft>
                <a:spcPts val="0"/>
              </a:spcAft>
              <a:buClr>
                <a:srgbClr val="FFFFFF"/>
              </a:buClr>
              <a:buSzPts val="1500"/>
              <a:buFont typeface="Calibri"/>
              <a:buNone/>
            </a:pPr>
            <a:r>
              <a:rPr b="1" i="0" lang="en-US" sz="1500" u="none" cap="none" strike="noStrike">
                <a:solidFill>
                  <a:srgbClr val="FFFFFF"/>
                </a:solidFill>
                <a:latin typeface="Sora"/>
                <a:ea typeface="Sora"/>
                <a:cs typeface="Sora"/>
                <a:sym typeface="Sora"/>
              </a:rPr>
              <a:t>A class of sixty, four grades, one teacher</a:t>
            </a:r>
            <a:endParaRPr i="0" sz="1500" u="none" cap="none" strike="noStrike">
              <a:solidFill>
                <a:schemeClr val="dk1"/>
              </a:solidFill>
              <a:latin typeface="Sora"/>
              <a:ea typeface="Sora"/>
              <a:cs typeface="Sora"/>
              <a:sym typeface="Sora"/>
            </a:endParaRPr>
          </a:p>
        </p:txBody>
      </p:sp>
      <p:sp>
        <p:nvSpPr>
          <p:cNvPr id="343" name="Google Shape;343;p13"/>
          <p:cNvSpPr/>
          <p:nvPr/>
        </p:nvSpPr>
        <p:spPr>
          <a:xfrm>
            <a:off x="4663440" y="4069080"/>
            <a:ext cx="2743200" cy="914400"/>
          </a:xfrm>
          <a:prstGeom prst="rect">
            <a:avLst/>
          </a:prstGeom>
          <a:noFill/>
          <a:ln>
            <a:noFill/>
          </a:ln>
        </p:spPr>
        <p:txBody>
          <a:bodyPr anchorCtr="0" anchor="t" bIns="0" lIns="0" spcFirstLastPara="1" rIns="0" wrap="square" tIns="0">
            <a:noAutofit/>
          </a:bodyPr>
          <a:lstStyle/>
          <a:p>
            <a:pPr indent="0" lvl="0" marL="0" marR="0" rtl="0" algn="l">
              <a:lnSpc>
                <a:spcPct val="131250"/>
              </a:lnSpc>
              <a:spcBef>
                <a:spcPts val="0"/>
              </a:spcBef>
              <a:spcAft>
                <a:spcPts val="0"/>
              </a:spcAft>
              <a:buClr>
                <a:srgbClr val="E8A33D"/>
              </a:buClr>
              <a:buSzPts val="1600"/>
              <a:buFont typeface="Calibri"/>
              <a:buNone/>
            </a:pPr>
            <a:r>
              <a:rPr i="1" lang="en-US" sz="1600" u="none" cap="none" strike="noStrike">
                <a:solidFill>
                  <a:srgbClr val="E8A33D"/>
                </a:solidFill>
                <a:latin typeface="Sora"/>
                <a:ea typeface="Sora"/>
                <a:cs typeface="Sora"/>
                <a:sym typeface="Sora"/>
              </a:rPr>
              <a:t>Three levels of worksheet were never possible at all.</a:t>
            </a:r>
            <a:endParaRPr i="0" sz="1600" u="none" cap="none" strike="noStrike">
              <a:solidFill>
                <a:schemeClr val="dk1"/>
              </a:solidFill>
              <a:latin typeface="Sora"/>
              <a:ea typeface="Sora"/>
              <a:cs typeface="Sora"/>
              <a:sym typeface="Sora"/>
            </a:endParaRPr>
          </a:p>
        </p:txBody>
      </p:sp>
      <p:sp>
        <p:nvSpPr>
          <p:cNvPr id="344" name="Google Shape;344;p13"/>
          <p:cNvSpPr/>
          <p:nvPr/>
        </p:nvSpPr>
        <p:spPr>
          <a:xfrm>
            <a:off x="8001000" y="1920240"/>
            <a:ext cx="3383280" cy="3200400"/>
          </a:xfrm>
          <a:prstGeom prst="roundRect">
            <a:avLst>
              <a:gd fmla="val 3143"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345" name="Google Shape;345;p13"/>
          <p:cNvPicPr preferRelativeResize="0"/>
          <p:nvPr/>
        </p:nvPicPr>
        <p:blipFill rotWithShape="1">
          <a:blip r:embed="rId5">
            <a:alphaModFix/>
          </a:blip>
          <a:srcRect b="0" l="0" r="0" t="0"/>
          <a:stretch/>
        </p:blipFill>
        <p:spPr>
          <a:xfrm>
            <a:off x="8321040" y="2240280"/>
            <a:ext cx="566928" cy="566928"/>
          </a:xfrm>
          <a:prstGeom prst="rect">
            <a:avLst/>
          </a:prstGeom>
          <a:noFill/>
          <a:ln>
            <a:noFill/>
          </a:ln>
        </p:spPr>
      </p:pic>
      <p:sp>
        <p:nvSpPr>
          <p:cNvPr id="346" name="Google Shape;346;p13"/>
          <p:cNvSpPr/>
          <p:nvPr/>
        </p:nvSpPr>
        <p:spPr>
          <a:xfrm>
            <a:off x="8321040" y="2971800"/>
            <a:ext cx="2743200" cy="1051560"/>
          </a:xfrm>
          <a:prstGeom prst="rect">
            <a:avLst/>
          </a:prstGeom>
          <a:noFill/>
          <a:ln>
            <a:noFill/>
          </a:ln>
        </p:spPr>
        <p:txBody>
          <a:bodyPr anchorCtr="0" anchor="t" bIns="0" lIns="0" spcFirstLastPara="1" rIns="0" wrap="square" tIns="0">
            <a:noAutofit/>
          </a:bodyPr>
          <a:lstStyle/>
          <a:p>
            <a:pPr indent="0" lvl="0" marL="0" marR="0" rtl="0" algn="l">
              <a:lnSpc>
                <a:spcPct val="126666"/>
              </a:lnSpc>
              <a:spcBef>
                <a:spcPts val="0"/>
              </a:spcBef>
              <a:spcAft>
                <a:spcPts val="0"/>
              </a:spcAft>
              <a:buClr>
                <a:srgbClr val="16233F"/>
              </a:buClr>
              <a:buSzPts val="1500"/>
              <a:buFont typeface="Calibri"/>
              <a:buNone/>
            </a:pPr>
            <a:r>
              <a:rPr b="1" i="0" lang="en-US" sz="1500" u="none" cap="none" strike="noStrike">
                <a:solidFill>
                  <a:srgbClr val="16233F"/>
                </a:solidFill>
                <a:latin typeface="Sora"/>
                <a:ea typeface="Sora"/>
                <a:cs typeface="Sora"/>
                <a:sym typeface="Sora"/>
              </a:rPr>
              <a:t>Where home, school and exam languages differ</a:t>
            </a:r>
            <a:endParaRPr i="0" sz="1500" u="none" cap="none" strike="noStrike">
              <a:solidFill>
                <a:schemeClr val="dk1"/>
              </a:solidFill>
              <a:latin typeface="Sora"/>
              <a:ea typeface="Sora"/>
              <a:cs typeface="Sora"/>
              <a:sym typeface="Sora"/>
            </a:endParaRPr>
          </a:p>
        </p:txBody>
      </p:sp>
      <p:sp>
        <p:nvSpPr>
          <p:cNvPr id="347" name="Google Shape;347;p13"/>
          <p:cNvSpPr/>
          <p:nvPr/>
        </p:nvSpPr>
        <p:spPr>
          <a:xfrm>
            <a:off x="8321040" y="4069080"/>
            <a:ext cx="2743200" cy="914400"/>
          </a:xfrm>
          <a:prstGeom prst="rect">
            <a:avLst/>
          </a:prstGeom>
          <a:noFill/>
          <a:ln>
            <a:noFill/>
          </a:ln>
        </p:spPr>
        <p:txBody>
          <a:bodyPr anchorCtr="0" anchor="t" bIns="0" lIns="0" spcFirstLastPara="1" rIns="0" wrap="square" tIns="0">
            <a:noAutofit/>
          </a:bodyPr>
          <a:lstStyle/>
          <a:p>
            <a:pPr indent="0" lvl="0" marL="0" marR="0" rtl="0" algn="l">
              <a:lnSpc>
                <a:spcPct val="131250"/>
              </a:lnSpc>
              <a:spcBef>
                <a:spcPts val="0"/>
              </a:spcBef>
              <a:spcAft>
                <a:spcPts val="0"/>
              </a:spcAft>
              <a:buClr>
                <a:srgbClr val="2B3A55"/>
              </a:buClr>
              <a:buSzPts val="1600"/>
              <a:buFont typeface="Calibri"/>
              <a:buNone/>
            </a:pPr>
            <a:r>
              <a:rPr i="1" lang="en-US" sz="1600" u="none" cap="none" strike="noStrike">
                <a:solidFill>
                  <a:srgbClr val="2B3A55"/>
                </a:solidFill>
                <a:latin typeface="Sora"/>
                <a:ea typeface="Sora"/>
                <a:cs typeface="Sora"/>
                <a:sym typeface="Sora"/>
              </a:rPr>
              <a:t>One worksheet, produced in both.</a:t>
            </a:r>
            <a:endParaRPr i="0" sz="1600" u="none" cap="none" strike="noStrike">
              <a:solidFill>
                <a:schemeClr val="dk1"/>
              </a:solidFill>
              <a:latin typeface="Sora"/>
              <a:ea typeface="Sora"/>
              <a:cs typeface="Sora"/>
              <a:sym typeface="Sora"/>
            </a:endParaRPr>
          </a:p>
        </p:txBody>
      </p:sp>
      <p:sp>
        <p:nvSpPr>
          <p:cNvPr id="348" name="Google Shape;348;p13"/>
          <p:cNvSpPr/>
          <p:nvPr/>
        </p:nvSpPr>
        <p:spPr>
          <a:xfrm>
            <a:off x="685800" y="5394960"/>
            <a:ext cx="10820095"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600"/>
              <a:buFont typeface="Calibri"/>
              <a:buNone/>
            </a:pPr>
            <a:r>
              <a:rPr b="1" i="0" lang="en-US" sz="1600" u="none" cap="none" strike="noStrike">
                <a:solidFill>
                  <a:srgbClr val="B37518"/>
                </a:solidFill>
                <a:latin typeface="Sora"/>
                <a:ea typeface="Sora"/>
                <a:cs typeface="Sora"/>
                <a:sym typeface="Sora"/>
              </a:rPr>
              <a:t>Kerala trained 80,000 teachers before students were given access. So did Estonia. Adults first.</a:t>
            </a:r>
            <a:endParaRPr i="0" sz="1600" u="none" cap="none" strike="noStrike">
              <a:solidFill>
                <a:schemeClr val="dk1"/>
              </a:solidFill>
              <a:latin typeface="Sora"/>
              <a:ea typeface="Sora"/>
              <a:cs typeface="Sora"/>
              <a:sym typeface="Sora"/>
            </a:endParaRPr>
          </a:p>
        </p:txBody>
      </p:sp>
      <p:sp>
        <p:nvSpPr>
          <p:cNvPr id="349" name="Google Shape;349;p13"/>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13</a:t>
            </a:r>
            <a:endParaRPr b="0" i="0" sz="950" u="none" cap="none" strike="noStrike">
              <a:solidFill>
                <a:schemeClr val="dk1"/>
              </a:solidFill>
              <a:latin typeface="Calibri"/>
              <a:ea typeface="Calibri"/>
              <a:cs typeface="Calibri"/>
              <a:sym typeface="Calibri"/>
            </a:endParaRPr>
          </a:p>
        </p:txBody>
      </p:sp>
      <p:sp>
        <p:nvSpPr>
          <p:cNvPr id="350" name="Google Shape;350;p13"/>
          <p:cNvSpPr txBox="1"/>
          <p:nvPr/>
        </p:nvSpPr>
        <p:spPr>
          <a:xfrm>
            <a:off x="1817821" y="6467276"/>
            <a:ext cx="7469400" cy="31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900">
                <a:solidFill>
                  <a:srgbClr val="333333"/>
                </a:solidFill>
                <a:latin typeface="Sora"/>
                <a:ea typeface="Sora"/>
                <a:cs typeface="Sora"/>
                <a:sym typeface="Sora"/>
              </a:rPr>
              <a:t>Express News Service. (2024). Kerala to train 80,000 secondary teachers in Al. The New Indian Express</a:t>
            </a:r>
            <a:endParaRPr sz="900">
              <a:solidFill>
                <a:srgbClr val="333333"/>
              </a:solidFill>
              <a:latin typeface="Sora"/>
              <a:ea typeface="Sora"/>
              <a:cs typeface="Sora"/>
              <a:sym typeface="Sor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5" name="Shape 355"/>
        <p:cNvGrpSpPr/>
        <p:nvPr/>
      </p:nvGrpSpPr>
      <p:grpSpPr>
        <a:xfrm>
          <a:off x="0" y="0"/>
          <a:ext cx="0" cy="0"/>
          <a:chOff x="0" y="0"/>
          <a:chExt cx="0" cy="0"/>
        </a:xfrm>
      </p:grpSpPr>
      <p:sp>
        <p:nvSpPr>
          <p:cNvPr id="356" name="Google Shape;356;p14"/>
          <p:cNvSpPr/>
          <p:nvPr/>
        </p:nvSpPr>
        <p:spPr>
          <a:xfrm>
            <a:off x="685800" y="1371600"/>
            <a:ext cx="10820095"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4405"/>
              </a:buClr>
              <a:buSzPts val="1200"/>
              <a:buFont typeface="Calibri"/>
              <a:buNone/>
            </a:pPr>
            <a:r>
              <a:rPr b="1" i="0" lang="en-US" sz="1200" u="none" cap="none" strike="noStrike">
                <a:solidFill>
                  <a:srgbClr val="6B4405"/>
                </a:solidFill>
                <a:latin typeface="Sora"/>
                <a:ea typeface="Sora"/>
                <a:cs typeface="Sora"/>
                <a:sym typeface="Sora"/>
              </a:rPr>
              <a:t>TALK TO EACH OTHER</a:t>
            </a:r>
            <a:endParaRPr i="0" sz="1200" u="none" cap="none" strike="noStrike">
              <a:solidFill>
                <a:schemeClr val="dk1"/>
              </a:solidFill>
              <a:latin typeface="Sora"/>
              <a:ea typeface="Sora"/>
              <a:cs typeface="Sora"/>
              <a:sym typeface="Sora"/>
            </a:endParaRPr>
          </a:p>
        </p:txBody>
      </p:sp>
      <p:sp>
        <p:nvSpPr>
          <p:cNvPr id="357" name="Google Shape;357;p14"/>
          <p:cNvSpPr/>
          <p:nvPr/>
        </p:nvSpPr>
        <p:spPr>
          <a:xfrm>
            <a:off x="685800" y="1965960"/>
            <a:ext cx="9722815" cy="2011680"/>
          </a:xfrm>
          <a:prstGeom prst="rect">
            <a:avLst/>
          </a:prstGeom>
          <a:noFill/>
          <a:ln>
            <a:noFill/>
          </a:ln>
        </p:spPr>
        <p:txBody>
          <a:bodyPr anchorCtr="0" anchor="ctr" bIns="0" lIns="0" spcFirstLastPara="1" rIns="0" wrap="square" tIns="0">
            <a:noAutofit/>
          </a:bodyPr>
          <a:lstStyle/>
          <a:p>
            <a:pPr indent="0" lvl="0" marL="0" marR="0" rtl="0" algn="l">
              <a:lnSpc>
                <a:spcPct val="122727"/>
              </a:lnSpc>
              <a:spcBef>
                <a:spcPts val="0"/>
              </a:spcBef>
              <a:spcAft>
                <a:spcPts val="0"/>
              </a:spcAft>
              <a:buClr>
                <a:srgbClr val="16233F"/>
              </a:buClr>
              <a:buSzPts val="4400"/>
              <a:buFont typeface="Cambria"/>
              <a:buNone/>
            </a:pPr>
            <a:r>
              <a:rPr b="1" i="0" lang="en-US" sz="4400" u="none" cap="none" strike="noStrike">
                <a:solidFill>
                  <a:srgbClr val="16233F"/>
                </a:solidFill>
                <a:latin typeface="Sora"/>
                <a:ea typeface="Sora"/>
                <a:cs typeface="Sora"/>
                <a:sym typeface="Sora"/>
              </a:rPr>
              <a:t>Which job would you</a:t>
            </a:r>
            <a:endParaRPr i="0" sz="4400" u="none" cap="none" strike="noStrike">
              <a:solidFill>
                <a:schemeClr val="dk1"/>
              </a:solidFill>
              <a:latin typeface="Sora"/>
              <a:ea typeface="Sora"/>
              <a:cs typeface="Sora"/>
              <a:sym typeface="Sora"/>
            </a:endParaRPr>
          </a:p>
          <a:p>
            <a:pPr indent="0" lvl="0" marL="0" marR="0" rtl="0" algn="l">
              <a:lnSpc>
                <a:spcPct val="122727"/>
              </a:lnSpc>
              <a:spcBef>
                <a:spcPts val="0"/>
              </a:spcBef>
              <a:spcAft>
                <a:spcPts val="0"/>
              </a:spcAft>
              <a:buClr>
                <a:srgbClr val="16233F"/>
              </a:buClr>
              <a:buSzPts val="4400"/>
              <a:buFont typeface="Cambria"/>
              <a:buNone/>
            </a:pPr>
            <a:r>
              <a:rPr b="1" i="0" lang="en-US" sz="4400" u="none" cap="none" strike="noStrike">
                <a:solidFill>
                  <a:srgbClr val="16233F"/>
                </a:solidFill>
                <a:latin typeface="Sora"/>
                <a:ea typeface="Sora"/>
                <a:cs typeface="Sora"/>
                <a:sym typeface="Sora"/>
              </a:rPr>
              <a:t>hand over first?</a:t>
            </a:r>
            <a:endParaRPr i="0" sz="4400" u="none" cap="none" strike="noStrike">
              <a:solidFill>
                <a:schemeClr val="dk1"/>
              </a:solidFill>
              <a:latin typeface="Sora"/>
              <a:ea typeface="Sora"/>
              <a:cs typeface="Sora"/>
              <a:sym typeface="Sora"/>
            </a:endParaRPr>
          </a:p>
        </p:txBody>
      </p:sp>
      <p:sp>
        <p:nvSpPr>
          <p:cNvPr id="358" name="Google Shape;358;p14"/>
          <p:cNvSpPr/>
          <p:nvPr/>
        </p:nvSpPr>
        <p:spPr>
          <a:xfrm>
            <a:off x="685800" y="4297680"/>
            <a:ext cx="841248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A3D08"/>
              </a:buClr>
              <a:buSzPts val="1900"/>
              <a:buFont typeface="Calibri"/>
              <a:buNone/>
            </a:pPr>
            <a:r>
              <a:rPr i="0" lang="en-US" sz="1900" u="none" cap="none" strike="noStrike">
                <a:solidFill>
                  <a:srgbClr val="5A3D08"/>
                </a:solidFill>
                <a:latin typeface="Sora"/>
                <a:ea typeface="Sora"/>
                <a:cs typeface="Sora"/>
                <a:sym typeface="Sora"/>
              </a:rPr>
              <a:t>Pick one. Say why to your neighbour.</a:t>
            </a:r>
            <a:endParaRPr i="0" sz="1900" u="none" cap="none" strike="noStrike">
              <a:solidFill>
                <a:schemeClr val="dk1"/>
              </a:solidFill>
              <a:latin typeface="Sora"/>
              <a:ea typeface="Sora"/>
              <a:cs typeface="Sora"/>
              <a:sym typeface="Sora"/>
            </a:endParaRPr>
          </a:p>
        </p:txBody>
      </p:sp>
      <p:sp>
        <p:nvSpPr>
          <p:cNvPr id="359" name="Google Shape;359;p14"/>
          <p:cNvSpPr/>
          <p:nvPr/>
        </p:nvSpPr>
        <p:spPr>
          <a:xfrm>
            <a:off x="9494215" y="4297680"/>
            <a:ext cx="2011680" cy="54864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A3D08"/>
              </a:buClr>
              <a:buSzPts val="1900"/>
              <a:buFont typeface="Calibri"/>
              <a:buNone/>
            </a:pPr>
            <a:r>
              <a:rPr b="1" i="0" lang="en-US" sz="1900" u="none" cap="none" strike="noStrike">
                <a:solidFill>
                  <a:srgbClr val="5A3D08"/>
                </a:solidFill>
                <a:latin typeface="Sora"/>
                <a:ea typeface="Sora"/>
                <a:cs typeface="Sora"/>
                <a:sym typeface="Sora"/>
              </a:rPr>
              <a:t>2 minutes</a:t>
            </a:r>
            <a:endParaRPr i="0" sz="1900" u="none" cap="none" strike="noStrike">
              <a:solidFill>
                <a:schemeClr val="dk1"/>
              </a:solidFill>
              <a:latin typeface="Sora"/>
              <a:ea typeface="Sora"/>
              <a:cs typeface="Sora"/>
              <a:sym typeface="Sora"/>
            </a:endParaRPr>
          </a:p>
        </p:txBody>
      </p:sp>
      <p:sp>
        <p:nvSpPr>
          <p:cNvPr id="360" name="Google Shape;360;p14"/>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14</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5" name="Shape 365"/>
        <p:cNvGrpSpPr/>
        <p:nvPr/>
      </p:nvGrpSpPr>
      <p:grpSpPr>
        <a:xfrm>
          <a:off x="0" y="0"/>
          <a:ext cx="0" cy="0"/>
          <a:chOff x="0" y="0"/>
          <a:chExt cx="0" cy="0"/>
        </a:xfrm>
      </p:grpSpPr>
      <p:sp>
        <p:nvSpPr>
          <p:cNvPr id="366" name="Google Shape;366;p15"/>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THE ONLY NEW WORD TODAY</a:t>
            </a:r>
            <a:endParaRPr i="0" sz="1100" u="none" cap="none" strike="noStrike">
              <a:solidFill>
                <a:schemeClr val="dk1"/>
              </a:solidFill>
              <a:latin typeface="Sora"/>
              <a:ea typeface="Sora"/>
              <a:cs typeface="Sora"/>
              <a:sym typeface="Sora"/>
            </a:endParaRPr>
          </a:p>
        </p:txBody>
      </p:sp>
      <p:sp>
        <p:nvSpPr>
          <p:cNvPr id="367" name="Google Shape;367;p15"/>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Asking, versus handing over</a:t>
            </a:r>
            <a:endParaRPr i="0" sz="3300" u="none" cap="none" strike="noStrike">
              <a:solidFill>
                <a:schemeClr val="dk1"/>
              </a:solidFill>
              <a:latin typeface="Sora"/>
              <a:ea typeface="Sora"/>
              <a:cs typeface="Sora"/>
              <a:sym typeface="Sora"/>
            </a:endParaRPr>
          </a:p>
        </p:txBody>
      </p:sp>
      <p:sp>
        <p:nvSpPr>
          <p:cNvPr id="368" name="Google Shape;368;p15"/>
          <p:cNvSpPr/>
          <p:nvPr/>
        </p:nvSpPr>
        <p:spPr>
          <a:xfrm>
            <a:off x="685800" y="1965960"/>
            <a:ext cx="5257800" cy="3246000"/>
          </a:xfrm>
          <a:prstGeom prst="roundRect">
            <a:avLst>
              <a:gd fmla="val 3099"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369" name="Google Shape;369;p15"/>
          <p:cNvPicPr preferRelativeResize="0"/>
          <p:nvPr/>
        </p:nvPicPr>
        <p:blipFill rotWithShape="1">
          <a:blip r:embed="rId3">
            <a:alphaModFix/>
          </a:blip>
          <a:srcRect b="0" l="0" r="0" t="0"/>
          <a:stretch/>
        </p:blipFill>
        <p:spPr>
          <a:xfrm>
            <a:off x="1097280" y="2377440"/>
            <a:ext cx="640080" cy="640080"/>
          </a:xfrm>
          <a:prstGeom prst="rect">
            <a:avLst/>
          </a:prstGeom>
          <a:noFill/>
          <a:ln>
            <a:noFill/>
          </a:ln>
        </p:spPr>
      </p:pic>
      <p:sp>
        <p:nvSpPr>
          <p:cNvPr id="370" name="Google Shape;370;p15"/>
          <p:cNvSpPr/>
          <p:nvPr/>
        </p:nvSpPr>
        <p:spPr>
          <a:xfrm>
            <a:off x="1920240" y="2331720"/>
            <a:ext cx="3657600" cy="7315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2400"/>
              <a:buFont typeface="Cambria"/>
              <a:buNone/>
            </a:pPr>
            <a:r>
              <a:rPr b="1" i="0" lang="en-US" sz="2400" u="none" cap="none" strike="noStrike">
                <a:solidFill>
                  <a:srgbClr val="6B7A90"/>
                </a:solidFill>
                <a:latin typeface="Sora"/>
                <a:ea typeface="Sora"/>
                <a:cs typeface="Sora"/>
                <a:sym typeface="Sora"/>
              </a:rPr>
              <a:t>A chatbot</a:t>
            </a:r>
            <a:endParaRPr i="0" sz="2400" u="none" cap="none" strike="noStrike">
              <a:solidFill>
                <a:schemeClr val="dk1"/>
              </a:solidFill>
              <a:latin typeface="Sora"/>
              <a:ea typeface="Sora"/>
              <a:cs typeface="Sora"/>
              <a:sym typeface="Sora"/>
            </a:endParaRPr>
          </a:p>
        </p:txBody>
      </p:sp>
      <p:sp>
        <p:nvSpPr>
          <p:cNvPr id="371" name="Google Shape;371;p15"/>
          <p:cNvSpPr/>
          <p:nvPr/>
        </p:nvSpPr>
        <p:spPr>
          <a:xfrm>
            <a:off x="1097280" y="3291840"/>
            <a:ext cx="4480500" cy="1554600"/>
          </a:xfrm>
          <a:prstGeom prst="rect">
            <a:avLst/>
          </a:prstGeom>
          <a:noFill/>
          <a:ln>
            <a:noFill/>
          </a:ln>
        </p:spPr>
        <p:txBody>
          <a:bodyPr anchorCtr="0" anchor="t" bIns="0" lIns="0" spcFirstLastPara="1" rIns="0" wrap="square" tIns="0">
            <a:noAutofit/>
          </a:bodyPr>
          <a:lstStyle/>
          <a:p>
            <a:pPr indent="0" lvl="0" marL="0" marR="0" rtl="0" algn="l">
              <a:lnSpc>
                <a:spcPct val="157894"/>
              </a:lnSpc>
              <a:spcBef>
                <a:spcPts val="0"/>
              </a:spcBef>
              <a:spcAft>
                <a:spcPts val="0"/>
              </a:spcAft>
              <a:buClr>
                <a:srgbClr val="2B3A55"/>
              </a:buClr>
              <a:buSzPts val="1900"/>
              <a:buFont typeface="Calibri"/>
              <a:buNone/>
            </a:pPr>
            <a:r>
              <a:rPr i="0" lang="en-US" sz="1900" u="none" cap="none" strike="noStrike">
                <a:solidFill>
                  <a:srgbClr val="2B3A55"/>
                </a:solidFill>
                <a:latin typeface="Sora"/>
                <a:ea typeface="Sora"/>
                <a:cs typeface="Sora"/>
                <a:sym typeface="Sora"/>
              </a:rPr>
              <a:t>You ask a question.</a:t>
            </a:r>
            <a:endParaRPr i="0" sz="1900" u="none" cap="none" strike="noStrike">
              <a:solidFill>
                <a:schemeClr val="dk1"/>
              </a:solidFill>
              <a:latin typeface="Sora"/>
              <a:ea typeface="Sora"/>
              <a:cs typeface="Sora"/>
              <a:sym typeface="Sora"/>
            </a:endParaRPr>
          </a:p>
          <a:p>
            <a:pPr indent="0" lvl="0" marL="0" marR="0" rtl="0" algn="l">
              <a:lnSpc>
                <a:spcPct val="157894"/>
              </a:lnSpc>
              <a:spcBef>
                <a:spcPts val="0"/>
              </a:spcBef>
              <a:spcAft>
                <a:spcPts val="0"/>
              </a:spcAft>
              <a:buClr>
                <a:srgbClr val="2B3A55"/>
              </a:buClr>
              <a:buSzPts val="1900"/>
              <a:buFont typeface="Calibri"/>
              <a:buNone/>
            </a:pPr>
            <a:r>
              <a:rPr i="0" lang="en-US" sz="1900" u="none" cap="none" strike="noStrike">
                <a:solidFill>
                  <a:srgbClr val="2B3A55"/>
                </a:solidFill>
                <a:latin typeface="Sora"/>
                <a:ea typeface="Sora"/>
                <a:cs typeface="Sora"/>
                <a:sym typeface="Sora"/>
              </a:rPr>
              <a:t>You get words back.</a:t>
            </a:r>
            <a:endParaRPr i="0" sz="1900" u="none" cap="none" strike="noStrike">
              <a:solidFill>
                <a:schemeClr val="dk1"/>
              </a:solidFill>
              <a:latin typeface="Sora"/>
              <a:ea typeface="Sora"/>
              <a:cs typeface="Sora"/>
              <a:sym typeface="Sora"/>
            </a:endParaRPr>
          </a:p>
          <a:p>
            <a:pPr indent="0" lvl="0" marL="0" marR="0" rtl="0" algn="l">
              <a:lnSpc>
                <a:spcPct val="157894"/>
              </a:lnSpc>
              <a:spcBef>
                <a:spcPts val="0"/>
              </a:spcBef>
              <a:spcAft>
                <a:spcPts val="0"/>
              </a:spcAft>
              <a:buClr>
                <a:srgbClr val="2B3A55"/>
              </a:buClr>
              <a:buSzPts val="1900"/>
              <a:buFont typeface="Calibri"/>
              <a:buNone/>
            </a:pPr>
            <a:r>
              <a:rPr i="0" lang="en-US" sz="1900" u="none" cap="none" strike="noStrike">
                <a:solidFill>
                  <a:srgbClr val="2B3A55"/>
                </a:solidFill>
                <a:latin typeface="Sora"/>
                <a:ea typeface="Sora"/>
                <a:cs typeface="Sora"/>
                <a:sym typeface="Sora"/>
              </a:rPr>
              <a:t>You do the rest.</a:t>
            </a:r>
            <a:endParaRPr i="0" sz="1900" u="none" cap="none" strike="noStrike">
              <a:solidFill>
                <a:schemeClr val="dk1"/>
              </a:solidFill>
              <a:latin typeface="Sora"/>
              <a:ea typeface="Sora"/>
              <a:cs typeface="Sora"/>
              <a:sym typeface="Sora"/>
            </a:endParaRPr>
          </a:p>
        </p:txBody>
      </p:sp>
      <p:sp>
        <p:nvSpPr>
          <p:cNvPr id="372" name="Google Shape;372;p15"/>
          <p:cNvSpPr/>
          <p:nvPr/>
        </p:nvSpPr>
        <p:spPr>
          <a:xfrm>
            <a:off x="6309360" y="1965960"/>
            <a:ext cx="5166300" cy="3246000"/>
          </a:xfrm>
          <a:prstGeom prst="roundRect">
            <a:avLst>
              <a:gd fmla="val 3099" name="adj"/>
            </a:avLst>
          </a:prstGeom>
          <a:solidFill>
            <a:srgbClr val="16233F"/>
          </a:solidFill>
          <a:ln cap="flat" cmpd="sng" w="12700">
            <a:solidFill>
              <a:srgbClr val="16233F"/>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373" name="Google Shape;373;p15"/>
          <p:cNvPicPr preferRelativeResize="0"/>
          <p:nvPr/>
        </p:nvPicPr>
        <p:blipFill rotWithShape="1">
          <a:blip r:embed="rId4">
            <a:alphaModFix/>
          </a:blip>
          <a:srcRect b="0" l="0" r="0" t="0"/>
          <a:stretch/>
        </p:blipFill>
        <p:spPr>
          <a:xfrm>
            <a:off x="6720840" y="2377440"/>
            <a:ext cx="640080" cy="640080"/>
          </a:xfrm>
          <a:prstGeom prst="rect">
            <a:avLst/>
          </a:prstGeom>
          <a:noFill/>
          <a:ln>
            <a:noFill/>
          </a:ln>
        </p:spPr>
      </p:pic>
      <p:sp>
        <p:nvSpPr>
          <p:cNvPr id="374" name="Google Shape;374;p15"/>
          <p:cNvSpPr/>
          <p:nvPr/>
        </p:nvSpPr>
        <p:spPr>
          <a:xfrm>
            <a:off x="7543800" y="2331720"/>
            <a:ext cx="3657600" cy="7315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2400"/>
              <a:buFont typeface="Cambria"/>
              <a:buNone/>
            </a:pPr>
            <a:r>
              <a:rPr b="1" i="0" lang="en-US" sz="2400" u="none" cap="none" strike="noStrike">
                <a:solidFill>
                  <a:srgbClr val="FFFFFF"/>
                </a:solidFill>
                <a:latin typeface="Sora"/>
                <a:ea typeface="Sora"/>
                <a:cs typeface="Sora"/>
                <a:sym typeface="Sora"/>
              </a:rPr>
              <a:t>An agent</a:t>
            </a:r>
            <a:endParaRPr i="0" sz="2400" u="none" cap="none" strike="noStrike">
              <a:solidFill>
                <a:schemeClr val="dk1"/>
              </a:solidFill>
              <a:latin typeface="Sora"/>
              <a:ea typeface="Sora"/>
              <a:cs typeface="Sora"/>
              <a:sym typeface="Sora"/>
            </a:endParaRPr>
          </a:p>
        </p:txBody>
      </p:sp>
      <p:sp>
        <p:nvSpPr>
          <p:cNvPr id="375" name="Google Shape;375;p15"/>
          <p:cNvSpPr/>
          <p:nvPr/>
        </p:nvSpPr>
        <p:spPr>
          <a:xfrm>
            <a:off x="6720840" y="3291840"/>
            <a:ext cx="4343400" cy="1554600"/>
          </a:xfrm>
          <a:prstGeom prst="rect">
            <a:avLst/>
          </a:prstGeom>
          <a:noFill/>
          <a:ln>
            <a:noFill/>
          </a:ln>
        </p:spPr>
        <p:txBody>
          <a:bodyPr anchorCtr="0" anchor="t" bIns="0" lIns="0" spcFirstLastPara="1" rIns="0" wrap="square" tIns="0">
            <a:noAutofit/>
          </a:bodyPr>
          <a:lstStyle/>
          <a:p>
            <a:pPr indent="0" lvl="0" marL="0" marR="0" rtl="0" algn="l">
              <a:lnSpc>
                <a:spcPct val="157894"/>
              </a:lnSpc>
              <a:spcBef>
                <a:spcPts val="0"/>
              </a:spcBef>
              <a:spcAft>
                <a:spcPts val="0"/>
              </a:spcAft>
              <a:buClr>
                <a:srgbClr val="DCE5F2"/>
              </a:buClr>
              <a:buSzPts val="1900"/>
              <a:buFont typeface="Calibri"/>
              <a:buNone/>
            </a:pPr>
            <a:r>
              <a:rPr i="0" lang="en-US" sz="1900" u="none" cap="none" strike="noStrike">
                <a:solidFill>
                  <a:srgbClr val="DCE5F2"/>
                </a:solidFill>
                <a:latin typeface="Sora"/>
                <a:ea typeface="Sora"/>
                <a:cs typeface="Sora"/>
                <a:sym typeface="Sora"/>
              </a:rPr>
              <a:t>You give it a job and your files.</a:t>
            </a:r>
            <a:endParaRPr i="0" sz="1900" u="none" cap="none" strike="noStrike">
              <a:solidFill>
                <a:schemeClr val="dk1"/>
              </a:solidFill>
              <a:latin typeface="Sora"/>
              <a:ea typeface="Sora"/>
              <a:cs typeface="Sora"/>
              <a:sym typeface="Sora"/>
            </a:endParaRPr>
          </a:p>
          <a:p>
            <a:pPr indent="0" lvl="0" marL="0" marR="0" rtl="0" algn="l">
              <a:lnSpc>
                <a:spcPct val="157894"/>
              </a:lnSpc>
              <a:spcBef>
                <a:spcPts val="0"/>
              </a:spcBef>
              <a:spcAft>
                <a:spcPts val="0"/>
              </a:spcAft>
              <a:buClr>
                <a:srgbClr val="DCE5F2"/>
              </a:buClr>
              <a:buSzPts val="1900"/>
              <a:buFont typeface="Calibri"/>
              <a:buNone/>
            </a:pPr>
            <a:r>
              <a:rPr i="0" lang="en-US" sz="1900" u="none" cap="none" strike="noStrike">
                <a:solidFill>
                  <a:srgbClr val="DCE5F2"/>
                </a:solidFill>
                <a:latin typeface="Sora"/>
                <a:ea typeface="Sora"/>
                <a:cs typeface="Sora"/>
                <a:sym typeface="Sora"/>
              </a:rPr>
              <a:t>It does the steps.</a:t>
            </a:r>
            <a:endParaRPr i="0" sz="1900" u="none" cap="none" strike="noStrike">
              <a:solidFill>
                <a:schemeClr val="dk1"/>
              </a:solidFill>
              <a:latin typeface="Sora"/>
              <a:ea typeface="Sora"/>
              <a:cs typeface="Sora"/>
              <a:sym typeface="Sora"/>
            </a:endParaRPr>
          </a:p>
          <a:p>
            <a:pPr indent="0" lvl="0" marL="0" marR="0" rtl="0" algn="l">
              <a:lnSpc>
                <a:spcPct val="157894"/>
              </a:lnSpc>
              <a:spcBef>
                <a:spcPts val="0"/>
              </a:spcBef>
              <a:spcAft>
                <a:spcPts val="0"/>
              </a:spcAft>
              <a:buClr>
                <a:srgbClr val="DCE5F2"/>
              </a:buClr>
              <a:buSzPts val="1900"/>
              <a:buFont typeface="Calibri"/>
              <a:buNone/>
            </a:pPr>
            <a:r>
              <a:rPr i="0" lang="en-US" sz="1900" u="none" cap="none" strike="noStrike">
                <a:solidFill>
                  <a:srgbClr val="DCE5F2"/>
                </a:solidFill>
                <a:latin typeface="Sora"/>
                <a:ea typeface="Sora"/>
                <a:cs typeface="Sora"/>
                <a:sym typeface="Sora"/>
              </a:rPr>
              <a:t>You check the finished work.</a:t>
            </a:r>
            <a:endParaRPr i="0" sz="1900" u="none" cap="none" strike="noStrike">
              <a:solidFill>
                <a:schemeClr val="dk1"/>
              </a:solidFill>
              <a:latin typeface="Sora"/>
              <a:ea typeface="Sora"/>
              <a:cs typeface="Sora"/>
              <a:sym typeface="Sora"/>
            </a:endParaRPr>
          </a:p>
        </p:txBody>
      </p:sp>
      <p:sp>
        <p:nvSpPr>
          <p:cNvPr id="376" name="Google Shape;376;p15"/>
          <p:cNvSpPr/>
          <p:nvPr/>
        </p:nvSpPr>
        <p:spPr>
          <a:xfrm>
            <a:off x="685800" y="5440680"/>
            <a:ext cx="10820095"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1600"/>
              <a:buFont typeface="Calibri"/>
              <a:buNone/>
            </a:pPr>
            <a:r>
              <a:rPr i="1" lang="en-US" sz="1600" u="none" cap="none" strike="noStrike">
                <a:solidFill>
                  <a:srgbClr val="6B7A90"/>
                </a:solidFill>
                <a:latin typeface="Sora"/>
                <a:ea typeface="Sora"/>
                <a:cs typeface="Sora"/>
                <a:sym typeface="Sora"/>
              </a:rPr>
              <a:t>Like the difference between asking a colleague a question in the corridor, and giving a task to a capable new teacher.</a:t>
            </a:r>
            <a:endParaRPr i="0" sz="1600" u="none" cap="none" strike="noStrike">
              <a:solidFill>
                <a:schemeClr val="dk1"/>
              </a:solidFill>
              <a:latin typeface="Sora"/>
              <a:ea typeface="Sora"/>
              <a:cs typeface="Sora"/>
              <a:sym typeface="Sora"/>
            </a:endParaRPr>
          </a:p>
        </p:txBody>
      </p:sp>
      <p:sp>
        <p:nvSpPr>
          <p:cNvPr id="377" name="Google Shape;377;p15"/>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15</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6" name="Shape 96"/>
        <p:cNvGrpSpPr/>
        <p:nvPr/>
      </p:nvGrpSpPr>
      <p:grpSpPr>
        <a:xfrm>
          <a:off x="0" y="0"/>
          <a:ext cx="0" cy="0"/>
          <a:chOff x="0" y="0"/>
          <a:chExt cx="0" cy="0"/>
        </a:xfrm>
      </p:grpSpPr>
      <p:sp>
        <p:nvSpPr>
          <p:cNvPr id="97" name="Google Shape;97;g3f6e00dd4e4_0_75"/>
          <p:cNvSpPr/>
          <p:nvPr/>
        </p:nvSpPr>
        <p:spPr>
          <a:xfrm>
            <a:off x="472500" y="513982"/>
            <a:ext cx="11247000" cy="8688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1400"/>
              </a:spcBef>
              <a:spcAft>
                <a:spcPts val="400"/>
              </a:spcAft>
              <a:buClr>
                <a:schemeClr val="dk1"/>
              </a:buClr>
              <a:buSzPts val="1100"/>
              <a:buFont typeface="Arial"/>
              <a:buNone/>
            </a:pPr>
            <a:r>
              <a:rPr b="1" lang="en-US" sz="3500">
                <a:solidFill>
                  <a:schemeClr val="dk1"/>
                </a:solidFill>
                <a:latin typeface="Sora"/>
                <a:ea typeface="Sora"/>
                <a:cs typeface="Sora"/>
                <a:sym typeface="Sora"/>
              </a:rPr>
              <a:t>What Have You Learned So Far?</a:t>
            </a:r>
            <a:endParaRPr b="1" sz="5700">
              <a:solidFill>
                <a:srgbClr val="16233F"/>
              </a:solidFill>
              <a:latin typeface="Sora"/>
              <a:ea typeface="Sora"/>
              <a:cs typeface="Sora"/>
              <a:sym typeface="Sora"/>
            </a:endParaRPr>
          </a:p>
        </p:txBody>
      </p:sp>
      <p:sp>
        <p:nvSpPr>
          <p:cNvPr id="98" name="Google Shape;98;g3f6e00dd4e4_0_75"/>
          <p:cNvSpPr txBox="1"/>
          <p:nvPr/>
        </p:nvSpPr>
        <p:spPr>
          <a:xfrm>
            <a:off x="472500" y="1942500"/>
            <a:ext cx="5896200" cy="297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100">
                <a:solidFill>
                  <a:schemeClr val="dk1"/>
                </a:solidFill>
                <a:latin typeface="Sora"/>
                <a:ea typeface="Sora"/>
                <a:cs typeface="Sora"/>
                <a:sym typeface="Sora"/>
              </a:rPr>
              <a:t>Take a moment to think back to our previous sessions.</a:t>
            </a:r>
            <a:endParaRPr b="1" sz="3100">
              <a:solidFill>
                <a:schemeClr val="dk1"/>
              </a:solidFill>
              <a:latin typeface="Sora"/>
              <a:ea typeface="Sora"/>
              <a:cs typeface="Sora"/>
              <a:sym typeface="Sora"/>
            </a:endParaRPr>
          </a:p>
          <a:p>
            <a:pPr indent="0" lvl="0" marL="0" rtl="0" algn="l">
              <a:spcBef>
                <a:spcPts val="0"/>
              </a:spcBef>
              <a:spcAft>
                <a:spcPts val="0"/>
              </a:spcAft>
              <a:buNone/>
            </a:pPr>
            <a:r>
              <a:t/>
            </a:r>
            <a:endParaRPr b="1" sz="3100">
              <a:solidFill>
                <a:schemeClr val="dk1"/>
              </a:solidFill>
              <a:latin typeface="Sora"/>
              <a:ea typeface="Sora"/>
              <a:cs typeface="Sora"/>
              <a:sym typeface="Sora"/>
            </a:endParaRPr>
          </a:p>
          <a:p>
            <a:pPr indent="0" lvl="0" marL="0" rtl="0" algn="l">
              <a:spcBef>
                <a:spcPts val="0"/>
              </a:spcBef>
              <a:spcAft>
                <a:spcPts val="0"/>
              </a:spcAft>
              <a:buNone/>
            </a:pPr>
            <a:r>
              <a:rPr b="1" lang="en-US" sz="3100">
                <a:solidFill>
                  <a:schemeClr val="dk1"/>
                </a:solidFill>
                <a:latin typeface="Sora"/>
                <a:ea typeface="Sora"/>
                <a:cs typeface="Sora"/>
                <a:sym typeface="Sora"/>
              </a:rPr>
              <a:t>Let’s Hear From You!</a:t>
            </a:r>
            <a:endParaRPr b="1" sz="3100">
              <a:solidFill>
                <a:schemeClr val="dk1"/>
              </a:solidFill>
              <a:latin typeface="Sora"/>
              <a:ea typeface="Sora"/>
              <a:cs typeface="Sora"/>
              <a:sym typeface="Sor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2" name="Shape 382"/>
        <p:cNvGrpSpPr/>
        <p:nvPr/>
      </p:nvGrpSpPr>
      <p:grpSpPr>
        <a:xfrm>
          <a:off x="0" y="0"/>
          <a:ext cx="0" cy="0"/>
          <a:chOff x="0" y="0"/>
          <a:chExt cx="0" cy="0"/>
        </a:xfrm>
      </p:grpSpPr>
      <p:sp>
        <p:nvSpPr>
          <p:cNvPr id="383" name="Google Shape;383;p16"/>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WHAT ACTUALLY HAPPENS</a:t>
            </a:r>
            <a:endParaRPr i="0" sz="1100" u="none" cap="none" strike="noStrike">
              <a:solidFill>
                <a:schemeClr val="dk1"/>
              </a:solidFill>
              <a:latin typeface="Sora"/>
              <a:ea typeface="Sora"/>
              <a:cs typeface="Sora"/>
              <a:sym typeface="Sora"/>
            </a:endParaRPr>
          </a:p>
        </p:txBody>
      </p:sp>
      <p:sp>
        <p:nvSpPr>
          <p:cNvPr id="384" name="Google Shape;384;p16"/>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Five steps. Two of them stay yours.</a:t>
            </a:r>
            <a:endParaRPr i="0" sz="3300" u="none" cap="none" strike="noStrike">
              <a:solidFill>
                <a:schemeClr val="dk1"/>
              </a:solidFill>
              <a:latin typeface="Sora"/>
              <a:ea typeface="Sora"/>
              <a:cs typeface="Sora"/>
              <a:sym typeface="Sora"/>
            </a:endParaRPr>
          </a:p>
        </p:txBody>
      </p:sp>
      <p:sp>
        <p:nvSpPr>
          <p:cNvPr id="385" name="Google Shape;385;p16"/>
          <p:cNvSpPr/>
          <p:nvPr/>
        </p:nvSpPr>
        <p:spPr>
          <a:xfrm>
            <a:off x="685800" y="2148840"/>
            <a:ext cx="2011680" cy="2514600"/>
          </a:xfrm>
          <a:prstGeom prst="roundRect">
            <a:avLst>
              <a:gd fmla="val 5000" name="adj"/>
            </a:avLst>
          </a:prstGeom>
          <a:solidFill>
            <a:srgbClr val="F4CCCC"/>
          </a:solidFill>
          <a:ln cap="flat" cmpd="sng" w="12700">
            <a:solidFill>
              <a:srgbClr val="E2E9F2"/>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b="1">
              <a:solidFill>
                <a:schemeClr val="dk1"/>
              </a:solidFill>
              <a:latin typeface="Sora"/>
              <a:ea typeface="Sora"/>
              <a:cs typeface="Sora"/>
              <a:sym typeface="Sora"/>
            </a:endParaRPr>
          </a:p>
        </p:txBody>
      </p:sp>
      <p:pic>
        <p:nvPicPr>
          <p:cNvPr descr="preencoded.png" id="386" name="Google Shape;386;p16"/>
          <p:cNvPicPr preferRelativeResize="0"/>
          <p:nvPr/>
        </p:nvPicPr>
        <p:blipFill rotWithShape="1">
          <a:blip r:embed="rId3">
            <a:alphaModFix/>
          </a:blip>
          <a:srcRect b="0" l="0" r="0" t="0"/>
          <a:stretch/>
        </p:blipFill>
        <p:spPr>
          <a:xfrm>
            <a:off x="1371600" y="2514600"/>
            <a:ext cx="640080" cy="640080"/>
          </a:xfrm>
          <a:prstGeom prst="rect">
            <a:avLst/>
          </a:prstGeom>
          <a:noFill/>
          <a:ln>
            <a:noFill/>
          </a:ln>
        </p:spPr>
      </p:pic>
      <p:sp>
        <p:nvSpPr>
          <p:cNvPr id="387" name="Google Shape;387;p16"/>
          <p:cNvSpPr/>
          <p:nvPr/>
        </p:nvSpPr>
        <p:spPr>
          <a:xfrm>
            <a:off x="822960" y="3337560"/>
            <a:ext cx="1737360" cy="914400"/>
          </a:xfrm>
          <a:prstGeom prst="rect">
            <a:avLst/>
          </a:prstGeom>
          <a:noFill/>
          <a:ln>
            <a:noFill/>
          </a:ln>
        </p:spPr>
        <p:txBody>
          <a:bodyPr anchorCtr="0" anchor="t" bIns="0" lIns="0" spcFirstLastPara="1" rIns="0" wrap="square" tIns="0">
            <a:noAutofit/>
          </a:bodyPr>
          <a:lstStyle/>
          <a:p>
            <a:pPr indent="0" lvl="0" marL="0" marR="0" rtl="0" algn="ctr">
              <a:lnSpc>
                <a:spcPct val="126666"/>
              </a:lnSpc>
              <a:spcBef>
                <a:spcPts val="0"/>
              </a:spcBef>
              <a:spcAft>
                <a:spcPts val="0"/>
              </a:spcAft>
              <a:buClr>
                <a:srgbClr val="16233F"/>
              </a:buClr>
              <a:buSzPts val="1500"/>
              <a:buFont typeface="Calibri"/>
              <a:buNone/>
            </a:pPr>
            <a:r>
              <a:rPr b="1" i="0" lang="en-US" sz="1500" u="none" cap="none" strike="noStrike">
                <a:solidFill>
                  <a:schemeClr val="dk1"/>
                </a:solidFill>
                <a:latin typeface="Sora"/>
                <a:ea typeface="Sora"/>
                <a:cs typeface="Sora"/>
                <a:sym typeface="Sora"/>
              </a:rPr>
              <a:t>You set the job</a:t>
            </a:r>
            <a:endParaRPr b="1" i="0" sz="1500" u="none" cap="none" strike="noStrike">
              <a:solidFill>
                <a:schemeClr val="dk1"/>
              </a:solidFill>
              <a:latin typeface="Sora"/>
              <a:ea typeface="Sora"/>
              <a:cs typeface="Sora"/>
              <a:sym typeface="Sora"/>
            </a:endParaRPr>
          </a:p>
        </p:txBody>
      </p:sp>
      <p:sp>
        <p:nvSpPr>
          <p:cNvPr id="388" name="Google Shape;388;p16"/>
          <p:cNvSpPr/>
          <p:nvPr/>
        </p:nvSpPr>
        <p:spPr>
          <a:xfrm>
            <a:off x="2697480" y="3108960"/>
            <a:ext cx="201168"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8A33D"/>
              </a:buClr>
              <a:buSzPts val="2600"/>
              <a:buFont typeface="Calibri"/>
              <a:buNone/>
            </a:pPr>
            <a:r>
              <a:rPr b="1" i="0" lang="en-US" sz="2600" u="none" cap="none" strike="noStrike">
                <a:solidFill>
                  <a:schemeClr val="dk1"/>
                </a:solidFill>
                <a:latin typeface="Sora"/>
                <a:ea typeface="Sora"/>
                <a:cs typeface="Sora"/>
                <a:sym typeface="Sora"/>
              </a:rPr>
              <a:t>›</a:t>
            </a:r>
            <a:endParaRPr b="1" i="0" sz="2600" u="none" cap="none" strike="noStrike">
              <a:solidFill>
                <a:schemeClr val="dk1"/>
              </a:solidFill>
              <a:latin typeface="Sora"/>
              <a:ea typeface="Sora"/>
              <a:cs typeface="Sora"/>
              <a:sym typeface="Sora"/>
            </a:endParaRPr>
          </a:p>
        </p:txBody>
      </p:sp>
      <p:sp>
        <p:nvSpPr>
          <p:cNvPr id="389" name="Google Shape;389;p16"/>
          <p:cNvSpPr/>
          <p:nvPr/>
        </p:nvSpPr>
        <p:spPr>
          <a:xfrm>
            <a:off x="2898648" y="2148840"/>
            <a:ext cx="2011680" cy="2514600"/>
          </a:xfrm>
          <a:prstGeom prst="roundRect">
            <a:avLst>
              <a:gd fmla="val 5000" name="adj"/>
            </a:avLst>
          </a:prstGeom>
          <a:solidFill>
            <a:srgbClr val="FFE599"/>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b="1">
              <a:solidFill>
                <a:schemeClr val="dk1"/>
              </a:solidFill>
              <a:latin typeface="Sora"/>
              <a:ea typeface="Sora"/>
              <a:cs typeface="Sora"/>
              <a:sym typeface="Sora"/>
            </a:endParaRPr>
          </a:p>
        </p:txBody>
      </p:sp>
      <p:pic>
        <p:nvPicPr>
          <p:cNvPr descr="preencoded.png" id="390" name="Google Shape;390;p16"/>
          <p:cNvPicPr preferRelativeResize="0"/>
          <p:nvPr/>
        </p:nvPicPr>
        <p:blipFill rotWithShape="1">
          <a:blip r:embed="rId4">
            <a:alphaModFix/>
          </a:blip>
          <a:srcRect b="0" l="0" r="0" t="0"/>
          <a:stretch/>
        </p:blipFill>
        <p:spPr>
          <a:xfrm>
            <a:off x="3584448" y="2514600"/>
            <a:ext cx="640080" cy="640080"/>
          </a:xfrm>
          <a:prstGeom prst="rect">
            <a:avLst/>
          </a:prstGeom>
          <a:noFill/>
          <a:ln>
            <a:noFill/>
          </a:ln>
        </p:spPr>
      </p:pic>
      <p:sp>
        <p:nvSpPr>
          <p:cNvPr id="391" name="Google Shape;391;p16"/>
          <p:cNvSpPr/>
          <p:nvPr/>
        </p:nvSpPr>
        <p:spPr>
          <a:xfrm>
            <a:off x="3035808" y="3337560"/>
            <a:ext cx="1737360" cy="914400"/>
          </a:xfrm>
          <a:prstGeom prst="rect">
            <a:avLst/>
          </a:prstGeom>
          <a:noFill/>
          <a:ln>
            <a:noFill/>
          </a:ln>
        </p:spPr>
        <p:txBody>
          <a:bodyPr anchorCtr="0" anchor="t" bIns="0" lIns="0" spcFirstLastPara="1" rIns="0" wrap="square" tIns="0">
            <a:noAutofit/>
          </a:bodyPr>
          <a:lstStyle/>
          <a:p>
            <a:pPr indent="0" lvl="0" marL="0" marR="0" rtl="0" algn="ctr">
              <a:lnSpc>
                <a:spcPct val="126666"/>
              </a:lnSpc>
              <a:spcBef>
                <a:spcPts val="0"/>
              </a:spcBef>
              <a:spcAft>
                <a:spcPts val="0"/>
              </a:spcAft>
              <a:buClr>
                <a:srgbClr val="6B7A90"/>
              </a:buClr>
              <a:buSzPts val="1500"/>
              <a:buFont typeface="Calibri"/>
              <a:buNone/>
            </a:pPr>
            <a:r>
              <a:rPr b="1" i="0" lang="en-US" sz="1500" u="none" cap="none" strike="noStrike">
                <a:solidFill>
                  <a:schemeClr val="dk1"/>
                </a:solidFill>
                <a:latin typeface="Sora"/>
                <a:ea typeface="Sora"/>
                <a:cs typeface="Sora"/>
                <a:sym typeface="Sora"/>
              </a:rPr>
              <a:t>It plans</a:t>
            </a:r>
            <a:endParaRPr b="1" i="0" sz="1500" u="none" cap="none" strike="noStrike">
              <a:solidFill>
                <a:schemeClr val="dk1"/>
              </a:solidFill>
              <a:latin typeface="Sora"/>
              <a:ea typeface="Sora"/>
              <a:cs typeface="Sora"/>
              <a:sym typeface="Sora"/>
            </a:endParaRPr>
          </a:p>
        </p:txBody>
      </p:sp>
      <p:sp>
        <p:nvSpPr>
          <p:cNvPr id="392" name="Google Shape;392;p16"/>
          <p:cNvSpPr/>
          <p:nvPr/>
        </p:nvSpPr>
        <p:spPr>
          <a:xfrm>
            <a:off x="4910328" y="3108960"/>
            <a:ext cx="201168"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8A33D"/>
              </a:buClr>
              <a:buSzPts val="2600"/>
              <a:buFont typeface="Calibri"/>
              <a:buNone/>
            </a:pPr>
            <a:r>
              <a:rPr b="1" i="0" lang="en-US" sz="2600" u="none" cap="none" strike="noStrike">
                <a:solidFill>
                  <a:schemeClr val="dk1"/>
                </a:solidFill>
                <a:latin typeface="Sora"/>
                <a:ea typeface="Sora"/>
                <a:cs typeface="Sora"/>
                <a:sym typeface="Sora"/>
              </a:rPr>
              <a:t>›</a:t>
            </a:r>
            <a:endParaRPr b="1" i="0" sz="2600" u="none" cap="none" strike="noStrike">
              <a:solidFill>
                <a:schemeClr val="dk1"/>
              </a:solidFill>
              <a:latin typeface="Sora"/>
              <a:ea typeface="Sora"/>
              <a:cs typeface="Sora"/>
              <a:sym typeface="Sora"/>
            </a:endParaRPr>
          </a:p>
        </p:txBody>
      </p:sp>
      <p:sp>
        <p:nvSpPr>
          <p:cNvPr id="393" name="Google Shape;393;p16"/>
          <p:cNvSpPr/>
          <p:nvPr/>
        </p:nvSpPr>
        <p:spPr>
          <a:xfrm>
            <a:off x="5111496" y="2148840"/>
            <a:ext cx="2011680" cy="2514600"/>
          </a:xfrm>
          <a:prstGeom prst="roundRect">
            <a:avLst>
              <a:gd fmla="val 5000" name="adj"/>
            </a:avLst>
          </a:prstGeom>
          <a:solidFill>
            <a:srgbClr val="D0E0E3"/>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b="1">
              <a:solidFill>
                <a:schemeClr val="dk1"/>
              </a:solidFill>
              <a:latin typeface="Sora"/>
              <a:ea typeface="Sora"/>
              <a:cs typeface="Sora"/>
              <a:sym typeface="Sora"/>
            </a:endParaRPr>
          </a:p>
        </p:txBody>
      </p:sp>
      <p:pic>
        <p:nvPicPr>
          <p:cNvPr descr="preencoded.png" id="394" name="Google Shape;394;p16"/>
          <p:cNvPicPr preferRelativeResize="0"/>
          <p:nvPr/>
        </p:nvPicPr>
        <p:blipFill rotWithShape="1">
          <a:blip r:embed="rId5">
            <a:alphaModFix/>
          </a:blip>
          <a:srcRect b="0" l="0" r="0" t="0"/>
          <a:stretch/>
        </p:blipFill>
        <p:spPr>
          <a:xfrm>
            <a:off x="5797296" y="2514600"/>
            <a:ext cx="640080" cy="640080"/>
          </a:xfrm>
          <a:prstGeom prst="rect">
            <a:avLst/>
          </a:prstGeom>
          <a:noFill/>
          <a:ln>
            <a:noFill/>
          </a:ln>
        </p:spPr>
      </p:pic>
      <p:sp>
        <p:nvSpPr>
          <p:cNvPr id="395" name="Google Shape;395;p16"/>
          <p:cNvSpPr/>
          <p:nvPr/>
        </p:nvSpPr>
        <p:spPr>
          <a:xfrm>
            <a:off x="5248656" y="3337560"/>
            <a:ext cx="1737360" cy="914400"/>
          </a:xfrm>
          <a:prstGeom prst="rect">
            <a:avLst/>
          </a:prstGeom>
          <a:noFill/>
          <a:ln>
            <a:noFill/>
          </a:ln>
        </p:spPr>
        <p:txBody>
          <a:bodyPr anchorCtr="0" anchor="t" bIns="0" lIns="0" spcFirstLastPara="1" rIns="0" wrap="square" tIns="0">
            <a:noAutofit/>
          </a:bodyPr>
          <a:lstStyle/>
          <a:p>
            <a:pPr indent="0" lvl="0" marL="0" marR="0" rtl="0" algn="ctr">
              <a:lnSpc>
                <a:spcPct val="126666"/>
              </a:lnSpc>
              <a:spcBef>
                <a:spcPts val="0"/>
              </a:spcBef>
              <a:spcAft>
                <a:spcPts val="0"/>
              </a:spcAft>
              <a:buClr>
                <a:srgbClr val="6B7A90"/>
              </a:buClr>
              <a:buSzPts val="1500"/>
              <a:buFont typeface="Calibri"/>
              <a:buNone/>
            </a:pPr>
            <a:r>
              <a:rPr b="1" i="0" lang="en-US" sz="1500" u="none" cap="none" strike="noStrike">
                <a:solidFill>
                  <a:schemeClr val="dk1"/>
                </a:solidFill>
                <a:latin typeface="Sora"/>
                <a:ea typeface="Sora"/>
                <a:cs typeface="Sora"/>
                <a:sym typeface="Sora"/>
              </a:rPr>
              <a:t>It works</a:t>
            </a:r>
            <a:endParaRPr b="1" i="0" sz="1500" u="none" cap="none" strike="noStrike">
              <a:solidFill>
                <a:schemeClr val="dk1"/>
              </a:solidFill>
              <a:latin typeface="Sora"/>
              <a:ea typeface="Sora"/>
              <a:cs typeface="Sora"/>
              <a:sym typeface="Sora"/>
            </a:endParaRPr>
          </a:p>
        </p:txBody>
      </p:sp>
      <p:sp>
        <p:nvSpPr>
          <p:cNvPr id="396" name="Google Shape;396;p16"/>
          <p:cNvSpPr/>
          <p:nvPr/>
        </p:nvSpPr>
        <p:spPr>
          <a:xfrm>
            <a:off x="7123176" y="3108960"/>
            <a:ext cx="201168"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8A33D"/>
              </a:buClr>
              <a:buSzPts val="2600"/>
              <a:buFont typeface="Calibri"/>
              <a:buNone/>
            </a:pPr>
            <a:r>
              <a:rPr b="1" i="0" lang="en-US" sz="2600" u="none" cap="none" strike="noStrike">
                <a:solidFill>
                  <a:schemeClr val="dk1"/>
                </a:solidFill>
                <a:latin typeface="Sora"/>
                <a:ea typeface="Sora"/>
                <a:cs typeface="Sora"/>
                <a:sym typeface="Sora"/>
              </a:rPr>
              <a:t>›</a:t>
            </a:r>
            <a:endParaRPr b="1" i="0" sz="2600" u="none" cap="none" strike="noStrike">
              <a:solidFill>
                <a:schemeClr val="dk1"/>
              </a:solidFill>
              <a:latin typeface="Sora"/>
              <a:ea typeface="Sora"/>
              <a:cs typeface="Sora"/>
              <a:sym typeface="Sora"/>
            </a:endParaRPr>
          </a:p>
        </p:txBody>
      </p:sp>
      <p:sp>
        <p:nvSpPr>
          <p:cNvPr id="397" name="Google Shape;397;p16"/>
          <p:cNvSpPr/>
          <p:nvPr/>
        </p:nvSpPr>
        <p:spPr>
          <a:xfrm>
            <a:off x="7324344" y="2148840"/>
            <a:ext cx="2011680" cy="2514600"/>
          </a:xfrm>
          <a:prstGeom prst="roundRect">
            <a:avLst>
              <a:gd fmla="val 5000" name="adj"/>
            </a:avLst>
          </a:prstGeom>
          <a:solidFill>
            <a:srgbClr val="D9D2E9"/>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b="1">
              <a:solidFill>
                <a:schemeClr val="dk1"/>
              </a:solidFill>
              <a:latin typeface="Sora"/>
              <a:ea typeface="Sora"/>
              <a:cs typeface="Sora"/>
              <a:sym typeface="Sora"/>
            </a:endParaRPr>
          </a:p>
        </p:txBody>
      </p:sp>
      <p:pic>
        <p:nvPicPr>
          <p:cNvPr descr="preencoded.png" id="398" name="Google Shape;398;p16"/>
          <p:cNvPicPr preferRelativeResize="0"/>
          <p:nvPr/>
        </p:nvPicPr>
        <p:blipFill rotWithShape="1">
          <a:blip r:embed="rId6">
            <a:alphaModFix/>
          </a:blip>
          <a:srcRect b="0" l="0" r="0" t="0"/>
          <a:stretch/>
        </p:blipFill>
        <p:spPr>
          <a:xfrm>
            <a:off x="8010144" y="2514600"/>
            <a:ext cx="640080" cy="640080"/>
          </a:xfrm>
          <a:prstGeom prst="rect">
            <a:avLst/>
          </a:prstGeom>
          <a:noFill/>
          <a:ln>
            <a:noFill/>
          </a:ln>
        </p:spPr>
      </p:pic>
      <p:sp>
        <p:nvSpPr>
          <p:cNvPr id="399" name="Google Shape;399;p16"/>
          <p:cNvSpPr/>
          <p:nvPr/>
        </p:nvSpPr>
        <p:spPr>
          <a:xfrm>
            <a:off x="7461504" y="3337560"/>
            <a:ext cx="1737360" cy="914400"/>
          </a:xfrm>
          <a:prstGeom prst="rect">
            <a:avLst/>
          </a:prstGeom>
          <a:noFill/>
          <a:ln>
            <a:noFill/>
          </a:ln>
        </p:spPr>
        <p:txBody>
          <a:bodyPr anchorCtr="0" anchor="t" bIns="0" lIns="0" spcFirstLastPara="1" rIns="0" wrap="square" tIns="0">
            <a:noAutofit/>
          </a:bodyPr>
          <a:lstStyle/>
          <a:p>
            <a:pPr indent="0" lvl="0" marL="0" marR="0" rtl="0" algn="ctr">
              <a:lnSpc>
                <a:spcPct val="126666"/>
              </a:lnSpc>
              <a:spcBef>
                <a:spcPts val="0"/>
              </a:spcBef>
              <a:spcAft>
                <a:spcPts val="0"/>
              </a:spcAft>
              <a:buClr>
                <a:srgbClr val="6B7A90"/>
              </a:buClr>
              <a:buSzPts val="1500"/>
              <a:buFont typeface="Calibri"/>
              <a:buNone/>
            </a:pPr>
            <a:r>
              <a:rPr b="1" i="0" lang="en-US" sz="1500" u="none" cap="none" strike="noStrike">
                <a:solidFill>
                  <a:schemeClr val="dk1"/>
                </a:solidFill>
                <a:latin typeface="Sora"/>
                <a:ea typeface="Sora"/>
                <a:cs typeface="Sora"/>
                <a:sym typeface="Sora"/>
              </a:rPr>
              <a:t>It checks itself</a:t>
            </a:r>
            <a:endParaRPr b="1" i="0" sz="1500" u="none" cap="none" strike="noStrike">
              <a:solidFill>
                <a:schemeClr val="dk1"/>
              </a:solidFill>
              <a:latin typeface="Sora"/>
              <a:ea typeface="Sora"/>
              <a:cs typeface="Sora"/>
              <a:sym typeface="Sora"/>
            </a:endParaRPr>
          </a:p>
        </p:txBody>
      </p:sp>
      <p:sp>
        <p:nvSpPr>
          <p:cNvPr id="400" name="Google Shape;400;p16"/>
          <p:cNvSpPr/>
          <p:nvPr/>
        </p:nvSpPr>
        <p:spPr>
          <a:xfrm>
            <a:off x="9336024" y="3108960"/>
            <a:ext cx="201168" cy="457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8A33D"/>
              </a:buClr>
              <a:buSzPts val="2600"/>
              <a:buFont typeface="Calibri"/>
              <a:buNone/>
            </a:pPr>
            <a:r>
              <a:rPr b="1" i="0" lang="en-US" sz="2600" u="none" cap="none" strike="noStrike">
                <a:solidFill>
                  <a:schemeClr val="dk1"/>
                </a:solidFill>
                <a:latin typeface="Sora"/>
                <a:ea typeface="Sora"/>
                <a:cs typeface="Sora"/>
                <a:sym typeface="Sora"/>
              </a:rPr>
              <a:t>›</a:t>
            </a:r>
            <a:endParaRPr b="1" i="0" sz="2600" u="none" cap="none" strike="noStrike">
              <a:solidFill>
                <a:schemeClr val="dk1"/>
              </a:solidFill>
              <a:latin typeface="Sora"/>
              <a:ea typeface="Sora"/>
              <a:cs typeface="Sora"/>
              <a:sym typeface="Sora"/>
            </a:endParaRPr>
          </a:p>
        </p:txBody>
      </p:sp>
      <p:sp>
        <p:nvSpPr>
          <p:cNvPr id="401" name="Google Shape;401;p16"/>
          <p:cNvSpPr/>
          <p:nvPr/>
        </p:nvSpPr>
        <p:spPr>
          <a:xfrm>
            <a:off x="9537192" y="2148840"/>
            <a:ext cx="2011680" cy="2514600"/>
          </a:xfrm>
          <a:prstGeom prst="roundRect">
            <a:avLst>
              <a:gd fmla="val 5000" name="adj"/>
            </a:avLst>
          </a:prstGeom>
          <a:solidFill>
            <a:srgbClr val="A2C4C9"/>
          </a:solidFill>
          <a:ln cap="flat" cmpd="sng" w="12700">
            <a:solidFill>
              <a:srgbClr val="E2E9F2"/>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b="1">
              <a:solidFill>
                <a:schemeClr val="dk1"/>
              </a:solidFill>
              <a:latin typeface="Sora"/>
              <a:ea typeface="Sora"/>
              <a:cs typeface="Sora"/>
              <a:sym typeface="Sora"/>
            </a:endParaRPr>
          </a:p>
        </p:txBody>
      </p:sp>
      <p:pic>
        <p:nvPicPr>
          <p:cNvPr descr="preencoded.png" id="402" name="Google Shape;402;p16"/>
          <p:cNvPicPr preferRelativeResize="0"/>
          <p:nvPr/>
        </p:nvPicPr>
        <p:blipFill rotWithShape="1">
          <a:blip r:embed="rId7">
            <a:alphaModFix/>
          </a:blip>
          <a:srcRect b="0" l="0" r="0" t="0"/>
          <a:stretch/>
        </p:blipFill>
        <p:spPr>
          <a:xfrm>
            <a:off x="10222992" y="2514600"/>
            <a:ext cx="640080" cy="640080"/>
          </a:xfrm>
          <a:prstGeom prst="rect">
            <a:avLst/>
          </a:prstGeom>
          <a:noFill/>
          <a:ln>
            <a:noFill/>
          </a:ln>
        </p:spPr>
      </p:pic>
      <p:sp>
        <p:nvSpPr>
          <p:cNvPr id="403" name="Google Shape;403;p16"/>
          <p:cNvSpPr/>
          <p:nvPr/>
        </p:nvSpPr>
        <p:spPr>
          <a:xfrm>
            <a:off x="9674352" y="3337560"/>
            <a:ext cx="1737360" cy="914400"/>
          </a:xfrm>
          <a:prstGeom prst="rect">
            <a:avLst/>
          </a:prstGeom>
          <a:noFill/>
          <a:ln>
            <a:noFill/>
          </a:ln>
        </p:spPr>
        <p:txBody>
          <a:bodyPr anchorCtr="0" anchor="t" bIns="0" lIns="0" spcFirstLastPara="1" rIns="0" wrap="square" tIns="0">
            <a:noAutofit/>
          </a:bodyPr>
          <a:lstStyle/>
          <a:p>
            <a:pPr indent="0" lvl="0" marL="0" marR="0" rtl="0" algn="ctr">
              <a:lnSpc>
                <a:spcPct val="126666"/>
              </a:lnSpc>
              <a:spcBef>
                <a:spcPts val="0"/>
              </a:spcBef>
              <a:spcAft>
                <a:spcPts val="0"/>
              </a:spcAft>
              <a:buClr>
                <a:srgbClr val="16233F"/>
              </a:buClr>
              <a:buSzPts val="1500"/>
              <a:buFont typeface="Calibri"/>
              <a:buNone/>
            </a:pPr>
            <a:r>
              <a:rPr b="1" i="0" lang="en-US" sz="1500" u="none" cap="none" strike="noStrike">
                <a:solidFill>
                  <a:schemeClr val="dk1"/>
                </a:solidFill>
                <a:latin typeface="Sora"/>
                <a:ea typeface="Sora"/>
                <a:cs typeface="Sora"/>
                <a:sym typeface="Sora"/>
              </a:rPr>
              <a:t>You approve</a:t>
            </a:r>
            <a:endParaRPr b="1" i="0" sz="1500" u="none" cap="none" strike="noStrike">
              <a:solidFill>
                <a:schemeClr val="dk1"/>
              </a:solidFill>
              <a:latin typeface="Sora"/>
              <a:ea typeface="Sora"/>
              <a:cs typeface="Sora"/>
              <a:sym typeface="Sora"/>
            </a:endParaRPr>
          </a:p>
        </p:txBody>
      </p:sp>
      <p:sp>
        <p:nvSpPr>
          <p:cNvPr id="404" name="Google Shape;404;p16"/>
          <p:cNvSpPr/>
          <p:nvPr/>
        </p:nvSpPr>
        <p:spPr>
          <a:xfrm>
            <a:off x="685800" y="5120640"/>
            <a:ext cx="10820095"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2000"/>
              <a:buFont typeface="Calibri"/>
              <a:buNone/>
            </a:pPr>
            <a:r>
              <a:rPr b="1" i="0" lang="en-US" sz="2000" u="none" cap="none" strike="noStrike">
                <a:solidFill>
                  <a:srgbClr val="16233F"/>
                </a:solidFill>
                <a:latin typeface="Sora"/>
                <a:ea typeface="Sora"/>
                <a:cs typeface="Sora"/>
                <a:sym typeface="Sora"/>
              </a:rPr>
              <a:t>Steps 1 and 5 take you four minutes. Steps 2 to 4 used to take ninety.</a:t>
            </a:r>
            <a:endParaRPr i="0" sz="2000" u="none" cap="none" strike="noStrike">
              <a:solidFill>
                <a:schemeClr val="dk1"/>
              </a:solidFill>
              <a:latin typeface="Sora"/>
              <a:ea typeface="Sora"/>
              <a:cs typeface="Sora"/>
              <a:sym typeface="Sora"/>
            </a:endParaRPr>
          </a:p>
        </p:txBody>
      </p:sp>
      <p:sp>
        <p:nvSpPr>
          <p:cNvPr id="405" name="Google Shape;405;p16"/>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16</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0" name="Shape 410"/>
        <p:cNvGrpSpPr/>
        <p:nvPr/>
      </p:nvGrpSpPr>
      <p:grpSpPr>
        <a:xfrm>
          <a:off x="0" y="0"/>
          <a:ext cx="0" cy="0"/>
          <a:chOff x="0" y="0"/>
          <a:chExt cx="0" cy="0"/>
        </a:xfrm>
      </p:grpSpPr>
      <p:sp>
        <p:nvSpPr>
          <p:cNvPr id="411" name="Google Shape;411;p17"/>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1100"/>
              <a:buFont typeface="Calibri"/>
              <a:buNone/>
            </a:pPr>
            <a:r>
              <a:rPr b="1" i="0" lang="en-US" sz="1100" u="none" cap="none" strike="noStrike">
                <a:solidFill>
                  <a:srgbClr val="E8A33D"/>
                </a:solidFill>
                <a:latin typeface="Sora"/>
                <a:ea typeface="Sora"/>
                <a:cs typeface="Sora"/>
                <a:sym typeface="Sora"/>
              </a:rPr>
              <a:t>BEFORE WE START</a:t>
            </a:r>
            <a:endParaRPr i="0" sz="1100" u="none" cap="none" strike="noStrike">
              <a:solidFill>
                <a:schemeClr val="dk1"/>
              </a:solidFill>
              <a:latin typeface="Sora"/>
              <a:ea typeface="Sora"/>
              <a:cs typeface="Sora"/>
              <a:sym typeface="Sora"/>
            </a:endParaRPr>
          </a:p>
        </p:txBody>
      </p:sp>
      <p:sp>
        <p:nvSpPr>
          <p:cNvPr id="412" name="Google Shape;412;p17"/>
          <p:cNvSpPr/>
          <p:nvPr/>
        </p:nvSpPr>
        <p:spPr>
          <a:xfrm>
            <a:off x="685800" y="2011680"/>
            <a:ext cx="10820095" cy="2011680"/>
          </a:xfrm>
          <a:prstGeom prst="rect">
            <a:avLst/>
          </a:prstGeom>
          <a:noFill/>
          <a:ln>
            <a:noFill/>
          </a:ln>
        </p:spPr>
        <p:txBody>
          <a:bodyPr anchorCtr="0" anchor="ctr" bIns="0" lIns="0" spcFirstLastPara="1" rIns="0" wrap="square" tIns="0">
            <a:noAutofit/>
          </a:bodyPr>
          <a:lstStyle/>
          <a:p>
            <a:pPr indent="0" lvl="0" marL="0" marR="0" rtl="0" algn="l">
              <a:lnSpc>
                <a:spcPct val="125000"/>
              </a:lnSpc>
              <a:spcBef>
                <a:spcPts val="0"/>
              </a:spcBef>
              <a:spcAft>
                <a:spcPts val="0"/>
              </a:spcAft>
              <a:buClr>
                <a:srgbClr val="FFFFFF"/>
              </a:buClr>
              <a:buSzPts val="4000"/>
              <a:buFont typeface="Cambria"/>
              <a:buNone/>
            </a:pPr>
            <a:r>
              <a:rPr b="1" i="0" lang="en-US" sz="4000" u="none" cap="none" strike="noStrike">
                <a:solidFill>
                  <a:schemeClr val="dk1"/>
                </a:solidFill>
                <a:latin typeface="Sora"/>
                <a:ea typeface="Sora"/>
                <a:cs typeface="Sora"/>
                <a:sym typeface="Sora"/>
              </a:rPr>
              <a:t>Nothing you are about to see</a:t>
            </a:r>
            <a:endParaRPr i="0" sz="4000" u="none" cap="none" strike="noStrike">
              <a:solidFill>
                <a:schemeClr val="dk1"/>
              </a:solidFill>
              <a:latin typeface="Sora"/>
              <a:ea typeface="Sora"/>
              <a:cs typeface="Sora"/>
              <a:sym typeface="Sora"/>
            </a:endParaRPr>
          </a:p>
          <a:p>
            <a:pPr indent="0" lvl="0" marL="0" marR="0" rtl="0" algn="l">
              <a:lnSpc>
                <a:spcPct val="125000"/>
              </a:lnSpc>
              <a:spcBef>
                <a:spcPts val="0"/>
              </a:spcBef>
              <a:spcAft>
                <a:spcPts val="0"/>
              </a:spcAft>
              <a:buClr>
                <a:srgbClr val="FFFFFF"/>
              </a:buClr>
              <a:buSzPts val="4000"/>
              <a:buFont typeface="Cambria"/>
              <a:buNone/>
            </a:pPr>
            <a:r>
              <a:rPr b="1" i="0" lang="en-US" sz="4000" u="none" cap="none" strike="noStrike">
                <a:solidFill>
                  <a:schemeClr val="dk1"/>
                </a:solidFill>
                <a:latin typeface="Sora"/>
                <a:ea typeface="Sora"/>
                <a:cs typeface="Sora"/>
                <a:sym typeface="Sora"/>
              </a:rPr>
              <a:t>is a real child.</a:t>
            </a:r>
            <a:endParaRPr i="0" sz="4000" u="none" cap="none" strike="noStrike">
              <a:solidFill>
                <a:schemeClr val="dk1"/>
              </a:solidFill>
              <a:latin typeface="Sora"/>
              <a:ea typeface="Sora"/>
              <a:cs typeface="Sora"/>
              <a:sym typeface="Sora"/>
            </a:endParaRPr>
          </a:p>
        </p:txBody>
      </p:sp>
      <p:sp>
        <p:nvSpPr>
          <p:cNvPr id="413" name="Google Shape;413;p17"/>
          <p:cNvSpPr/>
          <p:nvPr/>
        </p:nvSpPr>
        <p:spPr>
          <a:xfrm>
            <a:off x="685800" y="4023360"/>
            <a:ext cx="86868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6D2E4"/>
              </a:buClr>
              <a:buSzPts val="1900"/>
              <a:buFont typeface="Calibri"/>
              <a:buNone/>
            </a:pPr>
            <a:r>
              <a:rPr i="0" lang="en-US" sz="1900" u="none" cap="none" strike="noStrike">
                <a:solidFill>
                  <a:schemeClr val="dk1"/>
                </a:solidFill>
                <a:latin typeface="Sora"/>
                <a:ea typeface="Sora"/>
                <a:cs typeface="Sora"/>
                <a:sym typeface="Sora"/>
              </a:rPr>
              <a:t>A fictional school. Invented names, marks and messages.</a:t>
            </a:r>
            <a:endParaRPr i="0" sz="1900" u="none" cap="none" strike="noStrike">
              <a:solidFill>
                <a:schemeClr val="dk1"/>
              </a:solidFill>
              <a:latin typeface="Sora"/>
              <a:ea typeface="Sora"/>
              <a:cs typeface="Sora"/>
              <a:sym typeface="Sora"/>
            </a:endParaRPr>
          </a:p>
        </p:txBody>
      </p:sp>
      <p:pic>
        <p:nvPicPr>
          <p:cNvPr descr="preencoded.png" id="414" name="Google Shape;414;p17"/>
          <p:cNvPicPr preferRelativeResize="0"/>
          <p:nvPr/>
        </p:nvPicPr>
        <p:blipFill rotWithShape="1">
          <a:blip r:embed="rId3">
            <a:alphaModFix/>
          </a:blip>
          <a:srcRect b="0" l="0" r="0" t="0"/>
          <a:stretch/>
        </p:blipFill>
        <p:spPr>
          <a:xfrm>
            <a:off x="685800" y="4846320"/>
            <a:ext cx="548640" cy="548640"/>
          </a:xfrm>
          <a:prstGeom prst="rect">
            <a:avLst/>
          </a:prstGeom>
          <a:noFill/>
          <a:ln>
            <a:noFill/>
          </a:ln>
        </p:spPr>
      </p:pic>
      <p:sp>
        <p:nvSpPr>
          <p:cNvPr id="415" name="Google Shape;415;p17"/>
          <p:cNvSpPr/>
          <p:nvPr/>
        </p:nvSpPr>
        <p:spPr>
          <a:xfrm>
            <a:off x="1508760" y="4800600"/>
            <a:ext cx="8686800" cy="6400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700"/>
              <a:buFont typeface="Calibri"/>
              <a:buNone/>
            </a:pPr>
            <a:r>
              <a:rPr b="1" i="0" lang="en-US" sz="1700" u="none" cap="none" strike="noStrike">
                <a:solidFill>
                  <a:schemeClr val="dk1"/>
                </a:solidFill>
                <a:latin typeface="Sora"/>
                <a:ea typeface="Sora"/>
                <a:cs typeface="Sora"/>
                <a:sym typeface="Sora"/>
              </a:rPr>
              <a:t>This is also how you should practise: fake data first, always.</a:t>
            </a:r>
            <a:endParaRPr i="0" sz="1700" u="none" cap="none" strike="noStrike">
              <a:solidFill>
                <a:schemeClr val="dk1"/>
              </a:solidFill>
              <a:latin typeface="Sora"/>
              <a:ea typeface="Sora"/>
              <a:cs typeface="Sora"/>
              <a:sym typeface="Sora"/>
            </a:endParaRPr>
          </a:p>
        </p:txBody>
      </p:sp>
      <p:sp>
        <p:nvSpPr>
          <p:cNvPr id="416" name="Google Shape;416;p17"/>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D7398"/>
              </a:buClr>
              <a:buSzPts val="950"/>
              <a:buFont typeface="Calibri"/>
              <a:buNone/>
            </a:pPr>
            <a:r>
              <a:rPr b="0" i="0" lang="en-US" sz="950" u="none" cap="none" strike="noStrike">
                <a:solidFill>
                  <a:srgbClr val="5D7398"/>
                </a:solidFill>
                <a:latin typeface="Calibri"/>
                <a:ea typeface="Calibri"/>
                <a:cs typeface="Calibri"/>
                <a:sym typeface="Calibri"/>
              </a:rPr>
              <a:t>17</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1" name="Shape 421"/>
        <p:cNvGrpSpPr/>
        <p:nvPr/>
      </p:nvGrpSpPr>
      <p:grpSpPr>
        <a:xfrm>
          <a:off x="0" y="0"/>
          <a:ext cx="0" cy="0"/>
          <a:chOff x="0" y="0"/>
          <a:chExt cx="0" cy="0"/>
        </a:xfrm>
      </p:grpSpPr>
      <p:sp>
        <p:nvSpPr>
          <p:cNvPr id="422" name="Google Shape;422;p18"/>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DEMONSTRATION 1 OF 6</a:t>
            </a:r>
            <a:endParaRPr i="0" sz="1100" u="none" cap="none" strike="noStrike">
              <a:solidFill>
                <a:schemeClr val="dk1"/>
              </a:solidFill>
              <a:latin typeface="Sora"/>
              <a:ea typeface="Sora"/>
              <a:cs typeface="Sora"/>
              <a:sym typeface="Sora"/>
            </a:endParaRPr>
          </a:p>
        </p:txBody>
      </p:sp>
      <p:sp>
        <p:nvSpPr>
          <p:cNvPr id="423" name="Google Shape;423;p18"/>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Who is slipping, and why</a:t>
            </a:r>
            <a:endParaRPr i="0" sz="3300" u="none" cap="none" strike="noStrike">
              <a:solidFill>
                <a:schemeClr val="dk1"/>
              </a:solidFill>
              <a:latin typeface="Sora"/>
              <a:ea typeface="Sora"/>
              <a:cs typeface="Sora"/>
              <a:sym typeface="Sora"/>
            </a:endParaRPr>
          </a:p>
        </p:txBody>
      </p:sp>
      <p:pic>
        <p:nvPicPr>
          <p:cNvPr descr="preencoded.png" id="424" name="Google Shape;424;p18"/>
          <p:cNvPicPr preferRelativeResize="0"/>
          <p:nvPr/>
        </p:nvPicPr>
        <p:blipFill rotWithShape="1">
          <a:blip r:embed="rId3">
            <a:alphaModFix/>
          </a:blip>
          <a:srcRect b="0" l="0" r="0" t="0"/>
          <a:stretch/>
        </p:blipFill>
        <p:spPr>
          <a:xfrm>
            <a:off x="10591495" y="685800"/>
            <a:ext cx="868680" cy="868680"/>
          </a:xfrm>
          <a:prstGeom prst="rect">
            <a:avLst/>
          </a:prstGeom>
          <a:noFill/>
          <a:ln>
            <a:noFill/>
          </a:ln>
        </p:spPr>
      </p:pic>
      <p:sp>
        <p:nvSpPr>
          <p:cNvPr id="425" name="Google Shape;425;p18"/>
          <p:cNvSpPr/>
          <p:nvPr/>
        </p:nvSpPr>
        <p:spPr>
          <a:xfrm>
            <a:off x="685800" y="2011680"/>
            <a:ext cx="5120640" cy="3017520"/>
          </a:xfrm>
          <a:prstGeom prst="roundRect">
            <a:avLst>
              <a:gd fmla="val 3333" name="adj"/>
            </a:avLst>
          </a:prstGeom>
          <a:solidFill>
            <a:srgbClr val="D9EAD3"/>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426" name="Google Shape;426;p18"/>
          <p:cNvSpPr/>
          <p:nvPr/>
        </p:nvSpPr>
        <p:spPr>
          <a:xfrm>
            <a:off x="1051560" y="2286000"/>
            <a:ext cx="438912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1100"/>
              <a:buFont typeface="Calibri"/>
              <a:buNone/>
            </a:pPr>
            <a:r>
              <a:rPr b="1" i="0" lang="en-US" sz="1100" u="none" cap="none" strike="noStrike">
                <a:solidFill>
                  <a:srgbClr val="6B7A90"/>
                </a:solidFill>
                <a:latin typeface="Sora"/>
                <a:ea typeface="Sora"/>
                <a:cs typeface="Sora"/>
                <a:sym typeface="Sora"/>
              </a:rPr>
              <a:t>THE JOB</a:t>
            </a:r>
            <a:endParaRPr i="0" sz="1100" u="none" cap="none" strike="noStrike">
              <a:solidFill>
                <a:schemeClr val="dk1"/>
              </a:solidFill>
              <a:latin typeface="Sora"/>
              <a:ea typeface="Sora"/>
              <a:cs typeface="Sora"/>
              <a:sym typeface="Sora"/>
            </a:endParaRPr>
          </a:p>
        </p:txBody>
      </p:sp>
      <p:sp>
        <p:nvSpPr>
          <p:cNvPr id="427" name="Google Shape;427;p18"/>
          <p:cNvSpPr/>
          <p:nvPr/>
        </p:nvSpPr>
        <p:spPr>
          <a:xfrm>
            <a:off x="1051560" y="2697480"/>
            <a:ext cx="4389120" cy="2011680"/>
          </a:xfrm>
          <a:prstGeom prst="rect">
            <a:avLst/>
          </a:prstGeom>
          <a:noFill/>
          <a:ln>
            <a:noFill/>
          </a:ln>
        </p:spPr>
        <p:txBody>
          <a:bodyPr anchorCtr="0" anchor="t" bIns="0" lIns="0" spcFirstLastPara="1" rIns="0" wrap="square" tIns="0">
            <a:noAutofit/>
          </a:bodyPr>
          <a:lstStyle/>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A marks sheet.</a:t>
            </a:r>
            <a:endParaRPr i="0" sz="1900" u="none" cap="none" strike="noStrike">
              <a:solidFill>
                <a:schemeClr val="dk1"/>
              </a:solidFill>
              <a:latin typeface="Sora"/>
              <a:ea typeface="Sora"/>
              <a:cs typeface="Sora"/>
              <a:sym typeface="Sora"/>
            </a:endParaRPr>
          </a:p>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Thirty names.</a:t>
            </a:r>
            <a:endParaRPr i="0" sz="1900" u="none" cap="none" strike="noStrike">
              <a:solidFill>
                <a:schemeClr val="dk1"/>
              </a:solidFill>
              <a:latin typeface="Sora"/>
              <a:ea typeface="Sora"/>
              <a:cs typeface="Sora"/>
              <a:sym typeface="Sora"/>
            </a:endParaRPr>
          </a:p>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Four test scores each.</a:t>
            </a:r>
            <a:endParaRPr i="0" sz="1900" u="none" cap="none" strike="noStrike">
              <a:solidFill>
                <a:schemeClr val="dk1"/>
              </a:solidFill>
              <a:latin typeface="Sora"/>
              <a:ea typeface="Sora"/>
              <a:cs typeface="Sora"/>
              <a:sym typeface="Sora"/>
            </a:endParaRPr>
          </a:p>
        </p:txBody>
      </p:sp>
      <p:sp>
        <p:nvSpPr>
          <p:cNvPr id="428" name="Google Shape;428;p18"/>
          <p:cNvSpPr/>
          <p:nvPr/>
        </p:nvSpPr>
        <p:spPr>
          <a:xfrm>
            <a:off x="5943600" y="3108960"/>
            <a:ext cx="457200" cy="7315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8A33D"/>
              </a:buClr>
              <a:buSzPts val="4000"/>
              <a:buFont typeface="Calibri"/>
              <a:buNone/>
            </a:pPr>
            <a:r>
              <a:rPr b="1" i="0" lang="en-US" sz="4000" u="none" cap="none" strike="noStrike">
                <a:solidFill>
                  <a:srgbClr val="E8A33D"/>
                </a:solidFill>
                <a:latin typeface="Sora"/>
                <a:ea typeface="Sora"/>
                <a:cs typeface="Sora"/>
                <a:sym typeface="Sora"/>
              </a:rPr>
              <a:t>›</a:t>
            </a:r>
            <a:endParaRPr i="0" sz="4000" u="none" cap="none" strike="noStrike">
              <a:solidFill>
                <a:schemeClr val="dk1"/>
              </a:solidFill>
              <a:latin typeface="Sora"/>
              <a:ea typeface="Sora"/>
              <a:cs typeface="Sora"/>
              <a:sym typeface="Sora"/>
            </a:endParaRPr>
          </a:p>
        </p:txBody>
      </p:sp>
      <p:sp>
        <p:nvSpPr>
          <p:cNvPr id="429" name="Google Shape;429;p18"/>
          <p:cNvSpPr/>
          <p:nvPr/>
        </p:nvSpPr>
        <p:spPr>
          <a:xfrm>
            <a:off x="6537960" y="2011680"/>
            <a:ext cx="4937760" cy="3017520"/>
          </a:xfrm>
          <a:prstGeom prst="roundRect">
            <a:avLst>
              <a:gd fmla="val 3333" name="adj"/>
            </a:avLst>
          </a:prstGeom>
          <a:solidFill>
            <a:srgbClr val="16233F"/>
          </a:solidFill>
          <a:ln cap="flat" cmpd="sng" w="12700">
            <a:solidFill>
              <a:srgbClr val="16233F"/>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430" name="Google Shape;430;p18"/>
          <p:cNvSpPr/>
          <p:nvPr/>
        </p:nvSpPr>
        <p:spPr>
          <a:xfrm>
            <a:off x="6903720" y="2286000"/>
            <a:ext cx="420624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1100"/>
              <a:buFont typeface="Calibri"/>
              <a:buNone/>
            </a:pPr>
            <a:r>
              <a:rPr b="1" i="0" lang="en-US" sz="1100" u="none" cap="none" strike="noStrike">
                <a:solidFill>
                  <a:srgbClr val="E8A33D"/>
                </a:solidFill>
                <a:latin typeface="Sora"/>
                <a:ea typeface="Sora"/>
                <a:cs typeface="Sora"/>
                <a:sym typeface="Sora"/>
              </a:rPr>
              <a:t>WHAT COMES BACK</a:t>
            </a:r>
            <a:endParaRPr i="0" sz="1100" u="none" cap="none" strike="noStrike">
              <a:solidFill>
                <a:schemeClr val="dk1"/>
              </a:solidFill>
              <a:latin typeface="Sora"/>
              <a:ea typeface="Sora"/>
              <a:cs typeface="Sora"/>
              <a:sym typeface="Sora"/>
            </a:endParaRPr>
          </a:p>
        </p:txBody>
      </p:sp>
      <p:sp>
        <p:nvSpPr>
          <p:cNvPr id="431" name="Google Shape;431;p18"/>
          <p:cNvSpPr/>
          <p:nvPr/>
        </p:nvSpPr>
        <p:spPr>
          <a:xfrm>
            <a:off x="6903720" y="2697480"/>
            <a:ext cx="4206240" cy="2011680"/>
          </a:xfrm>
          <a:prstGeom prst="rect">
            <a:avLst/>
          </a:prstGeom>
          <a:noFill/>
          <a:ln>
            <a:noFill/>
          </a:ln>
        </p:spPr>
        <p:txBody>
          <a:bodyPr anchorCtr="0" anchor="ctr" bIns="0" lIns="0" spcFirstLastPara="1" rIns="0" wrap="square" tIns="0">
            <a:noAutofit/>
          </a:bodyPr>
          <a:lstStyle/>
          <a:p>
            <a:pPr indent="-342900" lvl="0" marL="342900" marR="0" rtl="0" algn="l">
              <a:lnSpc>
                <a:spcPct val="137500"/>
              </a:lnSpc>
              <a:spcBef>
                <a:spcPts val="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Fourteen children flagged</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Sorted by cause, not by score</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One who fell. One who never had it. One who stopped coming.</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A different action for each</a:t>
            </a:r>
            <a:endParaRPr i="0" sz="1600" u="none" cap="none" strike="noStrike">
              <a:solidFill>
                <a:schemeClr val="dk1"/>
              </a:solidFill>
              <a:latin typeface="Sora"/>
              <a:ea typeface="Sora"/>
              <a:cs typeface="Sora"/>
              <a:sym typeface="Sora"/>
            </a:endParaRPr>
          </a:p>
        </p:txBody>
      </p:sp>
      <p:sp>
        <p:nvSpPr>
          <p:cNvPr id="432" name="Google Shape;432;p18"/>
          <p:cNvSpPr/>
          <p:nvPr/>
        </p:nvSpPr>
        <p:spPr>
          <a:xfrm>
            <a:off x="685800" y="5349240"/>
            <a:ext cx="54864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F7E79"/>
              </a:buClr>
              <a:buSzPts val="2600"/>
              <a:buFont typeface="Cambria"/>
              <a:buNone/>
            </a:pPr>
            <a:r>
              <a:rPr b="1" i="0" lang="en-US" sz="2600" u="none" cap="none" strike="noStrike">
                <a:solidFill>
                  <a:srgbClr val="2F7E79"/>
                </a:solidFill>
                <a:latin typeface="Sora"/>
                <a:ea typeface="Sora"/>
                <a:cs typeface="Sora"/>
                <a:sym typeface="Sora"/>
              </a:rPr>
              <a:t>45 min  →  4 min</a:t>
            </a:r>
            <a:endParaRPr i="0" sz="2600" u="none" cap="none" strike="noStrike">
              <a:solidFill>
                <a:schemeClr val="dk1"/>
              </a:solidFill>
              <a:latin typeface="Sora"/>
              <a:ea typeface="Sora"/>
              <a:cs typeface="Sora"/>
              <a:sym typeface="Sora"/>
            </a:endParaRPr>
          </a:p>
        </p:txBody>
      </p:sp>
      <p:sp>
        <p:nvSpPr>
          <p:cNvPr id="433" name="Google Shape;433;p18"/>
          <p:cNvSpPr/>
          <p:nvPr/>
        </p:nvSpPr>
        <p:spPr>
          <a:xfrm>
            <a:off x="6537960" y="5349240"/>
            <a:ext cx="493776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1500"/>
              <a:buFont typeface="Calibri"/>
              <a:buNone/>
            </a:pPr>
            <a:r>
              <a:rPr i="1" lang="en-US" sz="1500" u="none" cap="none" strike="noStrike">
                <a:solidFill>
                  <a:srgbClr val="6B7A90"/>
                </a:solidFill>
                <a:latin typeface="Sora"/>
                <a:ea typeface="Sora"/>
                <a:cs typeface="Sora"/>
                <a:sym typeface="Sora"/>
              </a:rPr>
              <a:t>You still read every word before it counts.</a:t>
            </a:r>
            <a:endParaRPr i="0" sz="1500" u="none" cap="none" strike="noStrike">
              <a:solidFill>
                <a:schemeClr val="dk1"/>
              </a:solidFill>
              <a:latin typeface="Sora"/>
              <a:ea typeface="Sora"/>
              <a:cs typeface="Sora"/>
              <a:sym typeface="Sora"/>
            </a:endParaRPr>
          </a:p>
        </p:txBody>
      </p:sp>
      <p:sp>
        <p:nvSpPr>
          <p:cNvPr id="434" name="Google Shape;434;p18"/>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18</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9" name="Shape 439"/>
        <p:cNvGrpSpPr/>
        <p:nvPr/>
      </p:nvGrpSpPr>
      <p:grpSpPr>
        <a:xfrm>
          <a:off x="0" y="0"/>
          <a:ext cx="0" cy="0"/>
          <a:chOff x="0" y="0"/>
          <a:chExt cx="0" cy="0"/>
        </a:xfrm>
      </p:grpSpPr>
      <p:sp>
        <p:nvSpPr>
          <p:cNvPr id="440" name="Google Shape;440;p19"/>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DEMONSTRATION 2 OF 6</a:t>
            </a:r>
            <a:endParaRPr i="0" sz="1100" u="none" cap="none" strike="noStrike">
              <a:solidFill>
                <a:schemeClr val="dk1"/>
              </a:solidFill>
              <a:latin typeface="Sora"/>
              <a:ea typeface="Sora"/>
              <a:cs typeface="Sora"/>
              <a:sym typeface="Sora"/>
            </a:endParaRPr>
          </a:p>
        </p:txBody>
      </p:sp>
      <p:sp>
        <p:nvSpPr>
          <p:cNvPr id="441" name="Google Shape;441;p19"/>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A lesson at three levels</a:t>
            </a:r>
            <a:endParaRPr i="0" sz="3300" u="none" cap="none" strike="noStrike">
              <a:solidFill>
                <a:schemeClr val="dk1"/>
              </a:solidFill>
              <a:latin typeface="Sora"/>
              <a:ea typeface="Sora"/>
              <a:cs typeface="Sora"/>
              <a:sym typeface="Sora"/>
            </a:endParaRPr>
          </a:p>
        </p:txBody>
      </p:sp>
      <p:pic>
        <p:nvPicPr>
          <p:cNvPr descr="preencoded.png" id="442" name="Google Shape;442;p19"/>
          <p:cNvPicPr preferRelativeResize="0"/>
          <p:nvPr/>
        </p:nvPicPr>
        <p:blipFill rotWithShape="1">
          <a:blip r:embed="rId3">
            <a:alphaModFix/>
          </a:blip>
          <a:srcRect b="0" l="0" r="0" t="0"/>
          <a:stretch/>
        </p:blipFill>
        <p:spPr>
          <a:xfrm>
            <a:off x="10591495" y="685800"/>
            <a:ext cx="868680" cy="868680"/>
          </a:xfrm>
          <a:prstGeom prst="rect">
            <a:avLst/>
          </a:prstGeom>
          <a:noFill/>
          <a:ln>
            <a:noFill/>
          </a:ln>
        </p:spPr>
      </p:pic>
      <p:sp>
        <p:nvSpPr>
          <p:cNvPr id="443" name="Google Shape;443;p19"/>
          <p:cNvSpPr/>
          <p:nvPr/>
        </p:nvSpPr>
        <p:spPr>
          <a:xfrm>
            <a:off x="685800" y="2011680"/>
            <a:ext cx="5120640" cy="3017520"/>
          </a:xfrm>
          <a:prstGeom prst="roundRect">
            <a:avLst>
              <a:gd fmla="val 3333" name="adj"/>
            </a:avLst>
          </a:prstGeom>
          <a:solidFill>
            <a:srgbClr val="D9D2E9"/>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444" name="Google Shape;444;p19"/>
          <p:cNvSpPr/>
          <p:nvPr/>
        </p:nvSpPr>
        <p:spPr>
          <a:xfrm>
            <a:off x="1051560" y="2286000"/>
            <a:ext cx="438912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1100"/>
              <a:buFont typeface="Calibri"/>
              <a:buNone/>
            </a:pPr>
            <a:r>
              <a:rPr b="1" i="0" lang="en-US" sz="1100" u="none" cap="none" strike="noStrike">
                <a:solidFill>
                  <a:srgbClr val="6B7A90"/>
                </a:solidFill>
                <a:latin typeface="Sora"/>
                <a:ea typeface="Sora"/>
                <a:cs typeface="Sora"/>
                <a:sym typeface="Sora"/>
              </a:rPr>
              <a:t>THE JOB</a:t>
            </a:r>
            <a:endParaRPr i="0" sz="1100" u="none" cap="none" strike="noStrike">
              <a:solidFill>
                <a:schemeClr val="dk1"/>
              </a:solidFill>
              <a:latin typeface="Sora"/>
              <a:ea typeface="Sora"/>
              <a:cs typeface="Sora"/>
              <a:sym typeface="Sora"/>
            </a:endParaRPr>
          </a:p>
        </p:txBody>
      </p:sp>
      <p:sp>
        <p:nvSpPr>
          <p:cNvPr id="445" name="Google Shape;445;p19"/>
          <p:cNvSpPr/>
          <p:nvPr/>
        </p:nvSpPr>
        <p:spPr>
          <a:xfrm>
            <a:off x="1051560" y="2697480"/>
            <a:ext cx="4389120" cy="2011680"/>
          </a:xfrm>
          <a:prstGeom prst="rect">
            <a:avLst/>
          </a:prstGeom>
          <a:noFill/>
          <a:ln>
            <a:noFill/>
          </a:ln>
        </p:spPr>
        <p:txBody>
          <a:bodyPr anchorCtr="0" anchor="t" bIns="0" lIns="0" spcFirstLastPara="1" rIns="0" wrap="square" tIns="0">
            <a:noAutofit/>
          </a:bodyPr>
          <a:lstStyle/>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One objective.</a:t>
            </a:r>
            <a:endParaRPr i="0" sz="1900" u="none" cap="none" strike="noStrike">
              <a:solidFill>
                <a:schemeClr val="dk1"/>
              </a:solidFill>
              <a:latin typeface="Sora"/>
              <a:ea typeface="Sora"/>
              <a:cs typeface="Sora"/>
              <a:sym typeface="Sora"/>
            </a:endParaRPr>
          </a:p>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Forty minutes.</a:t>
            </a:r>
            <a:endParaRPr i="0" sz="1900" u="none" cap="none" strike="noStrike">
              <a:solidFill>
                <a:schemeClr val="dk1"/>
              </a:solidFill>
              <a:latin typeface="Sora"/>
              <a:ea typeface="Sora"/>
              <a:cs typeface="Sora"/>
              <a:sym typeface="Sora"/>
            </a:endParaRPr>
          </a:p>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Mixed ability.</a:t>
            </a:r>
            <a:endParaRPr i="0" sz="1900" u="none" cap="none" strike="noStrike">
              <a:solidFill>
                <a:schemeClr val="dk1"/>
              </a:solidFill>
              <a:latin typeface="Sora"/>
              <a:ea typeface="Sora"/>
              <a:cs typeface="Sora"/>
              <a:sym typeface="Sora"/>
            </a:endParaRPr>
          </a:p>
        </p:txBody>
      </p:sp>
      <p:sp>
        <p:nvSpPr>
          <p:cNvPr id="446" name="Google Shape;446;p19"/>
          <p:cNvSpPr/>
          <p:nvPr/>
        </p:nvSpPr>
        <p:spPr>
          <a:xfrm>
            <a:off x="5943600" y="3108960"/>
            <a:ext cx="457200" cy="7315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8A33D"/>
              </a:buClr>
              <a:buSzPts val="4000"/>
              <a:buFont typeface="Calibri"/>
              <a:buNone/>
            </a:pPr>
            <a:r>
              <a:rPr b="1" i="0" lang="en-US" sz="4000" u="none" cap="none" strike="noStrike">
                <a:solidFill>
                  <a:srgbClr val="E8A33D"/>
                </a:solidFill>
                <a:latin typeface="Sora"/>
                <a:ea typeface="Sora"/>
                <a:cs typeface="Sora"/>
                <a:sym typeface="Sora"/>
              </a:rPr>
              <a:t>›</a:t>
            </a:r>
            <a:endParaRPr i="0" sz="4000" u="none" cap="none" strike="noStrike">
              <a:solidFill>
                <a:schemeClr val="dk1"/>
              </a:solidFill>
              <a:latin typeface="Sora"/>
              <a:ea typeface="Sora"/>
              <a:cs typeface="Sora"/>
              <a:sym typeface="Sora"/>
            </a:endParaRPr>
          </a:p>
        </p:txBody>
      </p:sp>
      <p:sp>
        <p:nvSpPr>
          <p:cNvPr id="447" name="Google Shape;447;p19"/>
          <p:cNvSpPr/>
          <p:nvPr/>
        </p:nvSpPr>
        <p:spPr>
          <a:xfrm>
            <a:off x="6537960" y="2011680"/>
            <a:ext cx="4937760" cy="3017520"/>
          </a:xfrm>
          <a:prstGeom prst="roundRect">
            <a:avLst>
              <a:gd fmla="val 3333" name="adj"/>
            </a:avLst>
          </a:prstGeom>
          <a:solidFill>
            <a:srgbClr val="16233F"/>
          </a:solidFill>
          <a:ln cap="flat" cmpd="sng" w="12700">
            <a:solidFill>
              <a:srgbClr val="16233F"/>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448" name="Google Shape;448;p19"/>
          <p:cNvSpPr/>
          <p:nvPr/>
        </p:nvSpPr>
        <p:spPr>
          <a:xfrm>
            <a:off x="6903720" y="2286000"/>
            <a:ext cx="420624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1100"/>
              <a:buFont typeface="Calibri"/>
              <a:buNone/>
            </a:pPr>
            <a:r>
              <a:rPr b="1" i="0" lang="en-US" sz="1100" u="none" cap="none" strike="noStrike">
                <a:solidFill>
                  <a:srgbClr val="E8A33D"/>
                </a:solidFill>
                <a:latin typeface="Sora"/>
                <a:ea typeface="Sora"/>
                <a:cs typeface="Sora"/>
                <a:sym typeface="Sora"/>
              </a:rPr>
              <a:t>WHAT COMES BACK</a:t>
            </a:r>
            <a:endParaRPr i="0" sz="1100" u="none" cap="none" strike="noStrike">
              <a:solidFill>
                <a:schemeClr val="dk1"/>
              </a:solidFill>
              <a:latin typeface="Sora"/>
              <a:ea typeface="Sora"/>
              <a:cs typeface="Sora"/>
              <a:sym typeface="Sora"/>
            </a:endParaRPr>
          </a:p>
        </p:txBody>
      </p:sp>
      <p:sp>
        <p:nvSpPr>
          <p:cNvPr id="449" name="Google Shape;449;p19"/>
          <p:cNvSpPr/>
          <p:nvPr/>
        </p:nvSpPr>
        <p:spPr>
          <a:xfrm>
            <a:off x="6903720" y="2697480"/>
            <a:ext cx="4206240" cy="2011680"/>
          </a:xfrm>
          <a:prstGeom prst="rect">
            <a:avLst/>
          </a:prstGeom>
          <a:noFill/>
          <a:ln>
            <a:noFill/>
          </a:ln>
        </p:spPr>
        <p:txBody>
          <a:bodyPr anchorCtr="0" anchor="ctr" bIns="0" lIns="0" spcFirstLastPara="1" rIns="0" wrap="square" tIns="0">
            <a:noAutofit/>
          </a:bodyPr>
          <a:lstStyle/>
          <a:p>
            <a:pPr indent="-342900" lvl="0" marL="342900" marR="0" rtl="0" algn="l">
              <a:lnSpc>
                <a:spcPct val="137500"/>
              </a:lnSpc>
              <a:spcBef>
                <a:spcPts val="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A plan with timings</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The three mistakes to expect</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Practice at three levels, with answers</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An exit ticket that tells you who is lost</a:t>
            </a:r>
            <a:endParaRPr i="0" sz="1600" u="none" cap="none" strike="noStrike">
              <a:solidFill>
                <a:schemeClr val="dk1"/>
              </a:solidFill>
              <a:latin typeface="Sora"/>
              <a:ea typeface="Sora"/>
              <a:cs typeface="Sora"/>
              <a:sym typeface="Sora"/>
            </a:endParaRPr>
          </a:p>
        </p:txBody>
      </p:sp>
      <p:sp>
        <p:nvSpPr>
          <p:cNvPr id="450" name="Google Shape;450;p19"/>
          <p:cNvSpPr/>
          <p:nvPr/>
        </p:nvSpPr>
        <p:spPr>
          <a:xfrm>
            <a:off x="685800" y="5349240"/>
            <a:ext cx="54864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B4B8A"/>
              </a:buClr>
              <a:buSzPts val="2600"/>
              <a:buFont typeface="Cambria"/>
              <a:buNone/>
            </a:pPr>
            <a:r>
              <a:rPr b="1" i="0" lang="en-US" sz="2600" u="none" cap="none" strike="noStrike">
                <a:solidFill>
                  <a:srgbClr val="5B4B8A"/>
                </a:solidFill>
                <a:latin typeface="Sora"/>
                <a:ea typeface="Sora"/>
                <a:cs typeface="Sora"/>
                <a:sym typeface="Sora"/>
              </a:rPr>
              <a:t>90 min  →  6 min</a:t>
            </a:r>
            <a:endParaRPr i="0" sz="2600" u="none" cap="none" strike="noStrike">
              <a:solidFill>
                <a:schemeClr val="dk1"/>
              </a:solidFill>
              <a:latin typeface="Sora"/>
              <a:ea typeface="Sora"/>
              <a:cs typeface="Sora"/>
              <a:sym typeface="Sora"/>
            </a:endParaRPr>
          </a:p>
        </p:txBody>
      </p:sp>
      <p:sp>
        <p:nvSpPr>
          <p:cNvPr id="451" name="Google Shape;451;p19"/>
          <p:cNvSpPr/>
          <p:nvPr/>
        </p:nvSpPr>
        <p:spPr>
          <a:xfrm>
            <a:off x="6537960" y="5349240"/>
            <a:ext cx="493776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1500"/>
              <a:buFont typeface="Calibri"/>
              <a:buNone/>
            </a:pPr>
            <a:r>
              <a:rPr i="1" lang="en-US" sz="1500" u="none" cap="none" strike="noStrike">
                <a:solidFill>
                  <a:srgbClr val="6B7A90"/>
                </a:solidFill>
                <a:latin typeface="Sora"/>
                <a:ea typeface="Sora"/>
                <a:cs typeface="Sora"/>
                <a:sym typeface="Sora"/>
              </a:rPr>
              <a:t>You still read every word before it counts.</a:t>
            </a:r>
            <a:endParaRPr i="0" sz="1500" u="none" cap="none" strike="noStrike">
              <a:solidFill>
                <a:schemeClr val="dk1"/>
              </a:solidFill>
              <a:latin typeface="Sora"/>
              <a:ea typeface="Sora"/>
              <a:cs typeface="Sora"/>
              <a:sym typeface="Sora"/>
            </a:endParaRPr>
          </a:p>
        </p:txBody>
      </p:sp>
      <p:sp>
        <p:nvSpPr>
          <p:cNvPr id="452" name="Google Shape;452;p19"/>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19</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7" name="Shape 457"/>
        <p:cNvGrpSpPr/>
        <p:nvPr/>
      </p:nvGrpSpPr>
      <p:grpSpPr>
        <a:xfrm>
          <a:off x="0" y="0"/>
          <a:ext cx="0" cy="0"/>
          <a:chOff x="0" y="0"/>
          <a:chExt cx="0" cy="0"/>
        </a:xfrm>
      </p:grpSpPr>
      <p:sp>
        <p:nvSpPr>
          <p:cNvPr id="458" name="Google Shape;458;p20"/>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DEMONSTRATION 3 OF 6</a:t>
            </a:r>
            <a:endParaRPr i="0" sz="1100" u="none" cap="none" strike="noStrike">
              <a:solidFill>
                <a:schemeClr val="dk1"/>
              </a:solidFill>
              <a:latin typeface="Sora"/>
              <a:ea typeface="Sora"/>
              <a:cs typeface="Sora"/>
              <a:sym typeface="Sora"/>
            </a:endParaRPr>
          </a:p>
        </p:txBody>
      </p:sp>
      <p:sp>
        <p:nvSpPr>
          <p:cNvPr id="459" name="Google Shape;459;p20"/>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An inbox before assembly</a:t>
            </a:r>
            <a:endParaRPr i="0" sz="3300" u="none" cap="none" strike="noStrike">
              <a:solidFill>
                <a:schemeClr val="dk1"/>
              </a:solidFill>
              <a:latin typeface="Sora"/>
              <a:ea typeface="Sora"/>
              <a:cs typeface="Sora"/>
              <a:sym typeface="Sora"/>
            </a:endParaRPr>
          </a:p>
        </p:txBody>
      </p:sp>
      <p:pic>
        <p:nvPicPr>
          <p:cNvPr descr="preencoded.png" id="460" name="Google Shape;460;p20"/>
          <p:cNvPicPr preferRelativeResize="0"/>
          <p:nvPr/>
        </p:nvPicPr>
        <p:blipFill rotWithShape="1">
          <a:blip r:embed="rId3">
            <a:alphaModFix/>
          </a:blip>
          <a:srcRect b="0" l="0" r="0" t="0"/>
          <a:stretch/>
        </p:blipFill>
        <p:spPr>
          <a:xfrm>
            <a:off x="10591495" y="685800"/>
            <a:ext cx="868680" cy="868680"/>
          </a:xfrm>
          <a:prstGeom prst="rect">
            <a:avLst/>
          </a:prstGeom>
          <a:noFill/>
          <a:ln>
            <a:noFill/>
          </a:ln>
        </p:spPr>
      </p:pic>
      <p:sp>
        <p:nvSpPr>
          <p:cNvPr id="461" name="Google Shape;461;p20"/>
          <p:cNvSpPr/>
          <p:nvPr/>
        </p:nvSpPr>
        <p:spPr>
          <a:xfrm>
            <a:off x="685800" y="2011680"/>
            <a:ext cx="5120640" cy="3017520"/>
          </a:xfrm>
          <a:prstGeom prst="roundRect">
            <a:avLst>
              <a:gd fmla="val 3333" name="adj"/>
            </a:avLst>
          </a:prstGeom>
          <a:solidFill>
            <a:srgbClr val="F9CB9C"/>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462" name="Google Shape;462;p20"/>
          <p:cNvSpPr/>
          <p:nvPr/>
        </p:nvSpPr>
        <p:spPr>
          <a:xfrm>
            <a:off x="1051560" y="2286000"/>
            <a:ext cx="438912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1100"/>
              <a:buFont typeface="Calibri"/>
              <a:buNone/>
            </a:pPr>
            <a:r>
              <a:rPr b="1" i="0" lang="en-US" sz="1100" u="none" cap="none" strike="noStrike">
                <a:solidFill>
                  <a:srgbClr val="6B7A90"/>
                </a:solidFill>
                <a:latin typeface="Sora"/>
                <a:ea typeface="Sora"/>
                <a:cs typeface="Sora"/>
                <a:sym typeface="Sora"/>
              </a:rPr>
              <a:t>THE JOB</a:t>
            </a:r>
            <a:endParaRPr i="0" sz="1100" u="none" cap="none" strike="noStrike">
              <a:solidFill>
                <a:schemeClr val="dk1"/>
              </a:solidFill>
              <a:latin typeface="Sora"/>
              <a:ea typeface="Sora"/>
              <a:cs typeface="Sora"/>
              <a:sym typeface="Sora"/>
            </a:endParaRPr>
          </a:p>
        </p:txBody>
      </p:sp>
      <p:sp>
        <p:nvSpPr>
          <p:cNvPr id="463" name="Google Shape;463;p20"/>
          <p:cNvSpPr/>
          <p:nvPr/>
        </p:nvSpPr>
        <p:spPr>
          <a:xfrm>
            <a:off x="1051560" y="2697480"/>
            <a:ext cx="4389120" cy="2011680"/>
          </a:xfrm>
          <a:prstGeom prst="rect">
            <a:avLst/>
          </a:prstGeom>
          <a:noFill/>
          <a:ln>
            <a:noFill/>
          </a:ln>
        </p:spPr>
        <p:txBody>
          <a:bodyPr anchorCtr="0" anchor="t" bIns="0" lIns="0" spcFirstLastPara="1" rIns="0" wrap="square" tIns="0">
            <a:noAutofit/>
          </a:bodyPr>
          <a:lstStyle/>
          <a:p>
            <a:pPr indent="0" lvl="0" marL="0" marR="0" rtl="0" algn="l">
              <a:lnSpc>
                <a:spcPct val="142105"/>
              </a:lnSpc>
              <a:spcBef>
                <a:spcPts val="0"/>
              </a:spcBef>
              <a:spcAft>
                <a:spcPts val="0"/>
              </a:spcAft>
              <a:buClr>
                <a:srgbClr val="16233F"/>
              </a:buClr>
              <a:buSzPts val="1900"/>
              <a:buFont typeface="Calibri"/>
              <a:buNone/>
            </a:pPr>
            <a:r>
              <a:rPr i="0" lang="en-US" sz="1800" u="none" cap="none" strike="noStrike">
                <a:solidFill>
                  <a:srgbClr val="16233F"/>
                </a:solidFill>
                <a:latin typeface="Sora"/>
                <a:ea typeface="Sora"/>
                <a:cs typeface="Sora"/>
                <a:sym typeface="Sora"/>
              </a:rPr>
              <a:t>Forty messages</a:t>
            </a:r>
            <a:endParaRPr i="0" sz="1800" u="none" cap="none" strike="noStrike">
              <a:solidFill>
                <a:schemeClr val="dk1"/>
              </a:solidFill>
              <a:latin typeface="Sora"/>
              <a:ea typeface="Sora"/>
              <a:cs typeface="Sora"/>
              <a:sym typeface="Sora"/>
            </a:endParaRPr>
          </a:p>
          <a:p>
            <a:pPr indent="0" lvl="0" marL="0" marR="0" rtl="0" algn="l">
              <a:lnSpc>
                <a:spcPct val="142105"/>
              </a:lnSpc>
              <a:spcBef>
                <a:spcPts val="0"/>
              </a:spcBef>
              <a:spcAft>
                <a:spcPts val="0"/>
              </a:spcAft>
              <a:buClr>
                <a:srgbClr val="16233F"/>
              </a:buClr>
              <a:buSzPts val="1900"/>
              <a:buFont typeface="Calibri"/>
              <a:buNone/>
            </a:pPr>
            <a:r>
              <a:rPr i="0" lang="en-US" sz="1800" u="none" cap="none" strike="noStrike">
                <a:solidFill>
                  <a:srgbClr val="16233F"/>
                </a:solidFill>
                <a:latin typeface="Sora"/>
                <a:ea typeface="Sora"/>
                <a:cs typeface="Sora"/>
                <a:sym typeface="Sora"/>
              </a:rPr>
              <a:t>from parents,</a:t>
            </a:r>
            <a:endParaRPr i="0" sz="1800" u="none" cap="none" strike="noStrike">
              <a:solidFill>
                <a:schemeClr val="dk1"/>
              </a:solidFill>
              <a:latin typeface="Sora"/>
              <a:ea typeface="Sora"/>
              <a:cs typeface="Sora"/>
              <a:sym typeface="Sora"/>
            </a:endParaRPr>
          </a:p>
          <a:p>
            <a:pPr indent="0" lvl="0" marL="0" marR="0" rtl="0" algn="l">
              <a:lnSpc>
                <a:spcPct val="142105"/>
              </a:lnSpc>
              <a:spcBef>
                <a:spcPts val="0"/>
              </a:spcBef>
              <a:spcAft>
                <a:spcPts val="0"/>
              </a:spcAft>
              <a:buClr>
                <a:srgbClr val="16233F"/>
              </a:buClr>
              <a:buSzPts val="1900"/>
              <a:buFont typeface="Calibri"/>
              <a:buNone/>
            </a:pPr>
            <a:r>
              <a:rPr i="0" lang="en-US" sz="1800" u="none" cap="none" strike="noStrike">
                <a:solidFill>
                  <a:srgbClr val="16233F"/>
                </a:solidFill>
                <a:latin typeface="Sora"/>
                <a:ea typeface="Sora"/>
                <a:cs typeface="Sora"/>
                <a:sym typeface="Sora"/>
              </a:rPr>
              <a:t>over one weekend.</a:t>
            </a:r>
            <a:endParaRPr i="0" sz="1800" u="none" cap="none" strike="noStrike">
              <a:solidFill>
                <a:schemeClr val="dk1"/>
              </a:solidFill>
              <a:latin typeface="Sora"/>
              <a:ea typeface="Sora"/>
              <a:cs typeface="Sora"/>
              <a:sym typeface="Sora"/>
            </a:endParaRPr>
          </a:p>
        </p:txBody>
      </p:sp>
      <p:sp>
        <p:nvSpPr>
          <p:cNvPr id="464" name="Google Shape;464;p20"/>
          <p:cNvSpPr/>
          <p:nvPr/>
        </p:nvSpPr>
        <p:spPr>
          <a:xfrm>
            <a:off x="5943600" y="3108960"/>
            <a:ext cx="457200" cy="7315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8A33D"/>
              </a:buClr>
              <a:buSzPts val="4000"/>
              <a:buFont typeface="Calibri"/>
              <a:buNone/>
            </a:pPr>
            <a:r>
              <a:rPr b="1" i="0" lang="en-US" sz="4000" u="none" cap="none" strike="noStrike">
                <a:solidFill>
                  <a:srgbClr val="E8A33D"/>
                </a:solidFill>
                <a:latin typeface="Sora"/>
                <a:ea typeface="Sora"/>
                <a:cs typeface="Sora"/>
                <a:sym typeface="Sora"/>
              </a:rPr>
              <a:t>›</a:t>
            </a:r>
            <a:endParaRPr i="0" sz="4000" u="none" cap="none" strike="noStrike">
              <a:solidFill>
                <a:schemeClr val="dk1"/>
              </a:solidFill>
              <a:latin typeface="Sora"/>
              <a:ea typeface="Sora"/>
              <a:cs typeface="Sora"/>
              <a:sym typeface="Sora"/>
            </a:endParaRPr>
          </a:p>
        </p:txBody>
      </p:sp>
      <p:sp>
        <p:nvSpPr>
          <p:cNvPr id="465" name="Google Shape;465;p20"/>
          <p:cNvSpPr/>
          <p:nvPr/>
        </p:nvSpPr>
        <p:spPr>
          <a:xfrm>
            <a:off x="6537960" y="2011680"/>
            <a:ext cx="4937760" cy="3017520"/>
          </a:xfrm>
          <a:prstGeom prst="roundRect">
            <a:avLst>
              <a:gd fmla="val 3333" name="adj"/>
            </a:avLst>
          </a:prstGeom>
          <a:solidFill>
            <a:srgbClr val="16233F"/>
          </a:solidFill>
          <a:ln cap="flat" cmpd="sng" w="12700">
            <a:solidFill>
              <a:srgbClr val="16233F"/>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466" name="Google Shape;466;p20"/>
          <p:cNvSpPr/>
          <p:nvPr/>
        </p:nvSpPr>
        <p:spPr>
          <a:xfrm>
            <a:off x="6903720" y="2286000"/>
            <a:ext cx="420624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1100"/>
              <a:buFont typeface="Calibri"/>
              <a:buNone/>
            </a:pPr>
            <a:r>
              <a:rPr b="1" i="0" lang="en-US" sz="1100" u="none" cap="none" strike="noStrike">
                <a:solidFill>
                  <a:srgbClr val="E8A33D"/>
                </a:solidFill>
                <a:latin typeface="Sora"/>
                <a:ea typeface="Sora"/>
                <a:cs typeface="Sora"/>
                <a:sym typeface="Sora"/>
              </a:rPr>
              <a:t>WHAT COMES BACK</a:t>
            </a:r>
            <a:endParaRPr i="0" sz="1100" u="none" cap="none" strike="noStrike">
              <a:solidFill>
                <a:schemeClr val="dk1"/>
              </a:solidFill>
              <a:latin typeface="Sora"/>
              <a:ea typeface="Sora"/>
              <a:cs typeface="Sora"/>
              <a:sym typeface="Sora"/>
            </a:endParaRPr>
          </a:p>
        </p:txBody>
      </p:sp>
      <p:sp>
        <p:nvSpPr>
          <p:cNvPr id="467" name="Google Shape;467;p20"/>
          <p:cNvSpPr/>
          <p:nvPr/>
        </p:nvSpPr>
        <p:spPr>
          <a:xfrm>
            <a:off x="6903720" y="2697480"/>
            <a:ext cx="4206240" cy="2011680"/>
          </a:xfrm>
          <a:prstGeom prst="rect">
            <a:avLst/>
          </a:prstGeom>
          <a:noFill/>
          <a:ln>
            <a:noFill/>
          </a:ln>
        </p:spPr>
        <p:txBody>
          <a:bodyPr anchorCtr="0" anchor="ctr" bIns="0" lIns="0" spcFirstLastPara="1" rIns="0" wrap="square" tIns="0">
            <a:noAutofit/>
          </a:bodyPr>
          <a:lstStyle/>
          <a:p>
            <a:pPr indent="-336550" lvl="0" marL="342900" marR="0" rtl="0" algn="l">
              <a:lnSpc>
                <a:spcPct val="137500"/>
              </a:lnSpc>
              <a:spcBef>
                <a:spcPts val="0"/>
              </a:spcBef>
              <a:spcAft>
                <a:spcPts val="0"/>
              </a:spcAft>
              <a:buClr>
                <a:srgbClr val="DCE5F2"/>
              </a:buClr>
              <a:buSzPts val="1500"/>
              <a:buFont typeface="Sora"/>
              <a:buChar char="•"/>
            </a:pPr>
            <a:r>
              <a:rPr i="0" lang="en-US" sz="1500" u="none" cap="none" strike="noStrike">
                <a:solidFill>
                  <a:srgbClr val="DCE5F2"/>
                </a:solidFill>
                <a:latin typeface="Sora"/>
                <a:ea typeface="Sora"/>
                <a:cs typeface="Sora"/>
                <a:sym typeface="Sora"/>
              </a:rPr>
              <a:t>Sorted: urgent, routine, no reply needed</a:t>
            </a:r>
            <a:endParaRPr i="0" sz="1500" u="none" cap="none" strike="noStrike">
              <a:solidFill>
                <a:schemeClr val="dk1"/>
              </a:solidFill>
              <a:latin typeface="Sora"/>
              <a:ea typeface="Sora"/>
              <a:cs typeface="Sora"/>
              <a:sym typeface="Sora"/>
            </a:endParaRPr>
          </a:p>
          <a:p>
            <a:pPr indent="-336550" lvl="0" marL="342900" marR="0" rtl="0" algn="l">
              <a:lnSpc>
                <a:spcPct val="137500"/>
              </a:lnSpc>
              <a:spcBef>
                <a:spcPts val="800"/>
              </a:spcBef>
              <a:spcAft>
                <a:spcPts val="0"/>
              </a:spcAft>
              <a:buClr>
                <a:srgbClr val="DCE5F2"/>
              </a:buClr>
              <a:buSzPts val="1500"/>
              <a:buFont typeface="Sora"/>
              <a:buChar char="•"/>
            </a:pPr>
            <a:r>
              <a:rPr i="0" lang="en-US" sz="1500" u="none" cap="none" strike="noStrike">
                <a:solidFill>
                  <a:srgbClr val="DCE5F2"/>
                </a:solidFill>
                <a:latin typeface="Sora"/>
                <a:ea typeface="Sora"/>
                <a:cs typeface="Sora"/>
                <a:sym typeface="Sora"/>
              </a:rPr>
              <a:t>Five held back and NOT answered</a:t>
            </a:r>
            <a:endParaRPr i="0" sz="1500" u="none" cap="none" strike="noStrike">
              <a:solidFill>
                <a:schemeClr val="dk1"/>
              </a:solidFill>
              <a:latin typeface="Sora"/>
              <a:ea typeface="Sora"/>
              <a:cs typeface="Sora"/>
              <a:sym typeface="Sora"/>
            </a:endParaRPr>
          </a:p>
          <a:p>
            <a:pPr indent="-336550" lvl="0" marL="342900" marR="0" rtl="0" algn="l">
              <a:lnSpc>
                <a:spcPct val="137500"/>
              </a:lnSpc>
              <a:spcBef>
                <a:spcPts val="800"/>
              </a:spcBef>
              <a:spcAft>
                <a:spcPts val="0"/>
              </a:spcAft>
              <a:buClr>
                <a:srgbClr val="DCE5F2"/>
              </a:buClr>
              <a:buSzPts val="1500"/>
              <a:buFont typeface="Sora"/>
              <a:buChar char="•"/>
            </a:pPr>
            <a:r>
              <a:rPr i="0" lang="en-US" sz="1500" u="none" cap="none" strike="noStrike">
                <a:solidFill>
                  <a:srgbClr val="DCE5F2"/>
                </a:solidFill>
                <a:latin typeface="Sora"/>
                <a:ea typeface="Sora"/>
                <a:cs typeface="Sora"/>
                <a:sym typeface="Sora"/>
              </a:rPr>
              <a:t>An injury, a bereavement, a bullying report</a:t>
            </a:r>
            <a:endParaRPr i="0" sz="1500" u="none" cap="none" strike="noStrike">
              <a:solidFill>
                <a:schemeClr val="dk1"/>
              </a:solidFill>
              <a:latin typeface="Sora"/>
              <a:ea typeface="Sora"/>
              <a:cs typeface="Sora"/>
              <a:sym typeface="Sora"/>
            </a:endParaRPr>
          </a:p>
          <a:p>
            <a:pPr indent="-336550" lvl="0" marL="342900" marR="0" rtl="0" algn="l">
              <a:lnSpc>
                <a:spcPct val="137500"/>
              </a:lnSpc>
              <a:spcBef>
                <a:spcPts val="800"/>
              </a:spcBef>
              <a:spcAft>
                <a:spcPts val="0"/>
              </a:spcAft>
              <a:buClr>
                <a:srgbClr val="DCE5F2"/>
              </a:buClr>
              <a:buSzPts val="1500"/>
              <a:buFont typeface="Sora"/>
              <a:buChar char="•"/>
            </a:pPr>
            <a:r>
              <a:rPr i="0" lang="en-US" sz="1500" u="none" cap="none" strike="noStrike">
                <a:solidFill>
                  <a:srgbClr val="DCE5F2"/>
                </a:solidFill>
                <a:latin typeface="Sora"/>
                <a:ea typeface="Sora"/>
                <a:cs typeface="Sora"/>
                <a:sym typeface="Sora"/>
              </a:rPr>
              <a:t>Replies drafted in the language each parent wrote in</a:t>
            </a:r>
            <a:endParaRPr i="0" sz="1500" u="none" cap="none" strike="noStrike">
              <a:solidFill>
                <a:schemeClr val="dk1"/>
              </a:solidFill>
              <a:latin typeface="Sora"/>
              <a:ea typeface="Sora"/>
              <a:cs typeface="Sora"/>
              <a:sym typeface="Sora"/>
            </a:endParaRPr>
          </a:p>
        </p:txBody>
      </p:sp>
      <p:sp>
        <p:nvSpPr>
          <p:cNvPr id="468" name="Google Shape;468;p20"/>
          <p:cNvSpPr/>
          <p:nvPr/>
        </p:nvSpPr>
        <p:spPr>
          <a:xfrm>
            <a:off x="685800" y="5349240"/>
            <a:ext cx="54864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2600"/>
              <a:buFont typeface="Cambria"/>
              <a:buNone/>
            </a:pPr>
            <a:r>
              <a:rPr b="1" i="0" lang="en-US" sz="2600" u="none" cap="none" strike="noStrike">
                <a:solidFill>
                  <a:srgbClr val="B37518"/>
                </a:solidFill>
                <a:latin typeface="Sora"/>
                <a:ea typeface="Sora"/>
                <a:cs typeface="Sora"/>
                <a:sym typeface="Sora"/>
              </a:rPr>
              <a:t>60 min  →  8 min</a:t>
            </a:r>
            <a:endParaRPr i="0" sz="2600" u="none" cap="none" strike="noStrike">
              <a:solidFill>
                <a:schemeClr val="dk1"/>
              </a:solidFill>
              <a:latin typeface="Sora"/>
              <a:ea typeface="Sora"/>
              <a:cs typeface="Sora"/>
              <a:sym typeface="Sora"/>
            </a:endParaRPr>
          </a:p>
        </p:txBody>
      </p:sp>
      <p:sp>
        <p:nvSpPr>
          <p:cNvPr id="469" name="Google Shape;469;p20"/>
          <p:cNvSpPr/>
          <p:nvPr/>
        </p:nvSpPr>
        <p:spPr>
          <a:xfrm>
            <a:off x="6537960" y="5349240"/>
            <a:ext cx="493776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1500"/>
              <a:buFont typeface="Calibri"/>
              <a:buNone/>
            </a:pPr>
            <a:r>
              <a:rPr i="1" lang="en-US" sz="1500" u="none" cap="none" strike="noStrike">
                <a:solidFill>
                  <a:srgbClr val="6B7A90"/>
                </a:solidFill>
                <a:latin typeface="Sora"/>
                <a:ea typeface="Sora"/>
                <a:cs typeface="Sora"/>
                <a:sym typeface="Sora"/>
              </a:rPr>
              <a:t>You still read every word before it counts.</a:t>
            </a:r>
            <a:endParaRPr i="0" sz="1500" u="none" cap="none" strike="noStrike">
              <a:solidFill>
                <a:schemeClr val="dk1"/>
              </a:solidFill>
              <a:latin typeface="Sora"/>
              <a:ea typeface="Sora"/>
              <a:cs typeface="Sora"/>
              <a:sym typeface="Sora"/>
            </a:endParaRPr>
          </a:p>
        </p:txBody>
      </p:sp>
      <p:sp>
        <p:nvSpPr>
          <p:cNvPr id="470" name="Google Shape;470;p20"/>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20</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5" name="Shape 475"/>
        <p:cNvGrpSpPr/>
        <p:nvPr/>
      </p:nvGrpSpPr>
      <p:grpSpPr>
        <a:xfrm>
          <a:off x="0" y="0"/>
          <a:ext cx="0" cy="0"/>
          <a:chOff x="0" y="0"/>
          <a:chExt cx="0" cy="0"/>
        </a:xfrm>
      </p:grpSpPr>
      <p:sp>
        <p:nvSpPr>
          <p:cNvPr id="476" name="Google Shape;476;p21"/>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DEMONSTRATION 4 OF 6</a:t>
            </a:r>
            <a:endParaRPr i="0" sz="1100" u="none" cap="none" strike="noStrike">
              <a:solidFill>
                <a:schemeClr val="dk1"/>
              </a:solidFill>
              <a:latin typeface="Sora"/>
              <a:ea typeface="Sora"/>
              <a:cs typeface="Sora"/>
              <a:sym typeface="Sora"/>
            </a:endParaRPr>
          </a:p>
        </p:txBody>
      </p:sp>
      <p:sp>
        <p:nvSpPr>
          <p:cNvPr id="477" name="Google Shape;477;p21"/>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Three teachers are away</a:t>
            </a:r>
            <a:endParaRPr i="0" sz="3300" u="none" cap="none" strike="noStrike">
              <a:solidFill>
                <a:schemeClr val="dk1"/>
              </a:solidFill>
              <a:latin typeface="Sora"/>
              <a:ea typeface="Sora"/>
              <a:cs typeface="Sora"/>
              <a:sym typeface="Sora"/>
            </a:endParaRPr>
          </a:p>
        </p:txBody>
      </p:sp>
      <p:pic>
        <p:nvPicPr>
          <p:cNvPr descr="preencoded.png" id="478" name="Google Shape;478;p21"/>
          <p:cNvPicPr preferRelativeResize="0"/>
          <p:nvPr/>
        </p:nvPicPr>
        <p:blipFill rotWithShape="1">
          <a:blip r:embed="rId3">
            <a:alphaModFix/>
          </a:blip>
          <a:srcRect b="0" l="0" r="0" t="0"/>
          <a:stretch/>
        </p:blipFill>
        <p:spPr>
          <a:xfrm>
            <a:off x="10591495" y="685800"/>
            <a:ext cx="868680" cy="868680"/>
          </a:xfrm>
          <a:prstGeom prst="rect">
            <a:avLst/>
          </a:prstGeom>
          <a:noFill/>
          <a:ln>
            <a:noFill/>
          </a:ln>
        </p:spPr>
      </p:pic>
      <p:sp>
        <p:nvSpPr>
          <p:cNvPr id="479" name="Google Shape;479;p21"/>
          <p:cNvSpPr/>
          <p:nvPr/>
        </p:nvSpPr>
        <p:spPr>
          <a:xfrm>
            <a:off x="685800" y="2011680"/>
            <a:ext cx="5120640" cy="3017520"/>
          </a:xfrm>
          <a:prstGeom prst="roundRect">
            <a:avLst>
              <a:gd fmla="val 3333" name="adj"/>
            </a:avLst>
          </a:prstGeom>
          <a:solidFill>
            <a:srgbClr val="CFE2F3"/>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480" name="Google Shape;480;p21"/>
          <p:cNvSpPr/>
          <p:nvPr/>
        </p:nvSpPr>
        <p:spPr>
          <a:xfrm>
            <a:off x="1051560" y="2286000"/>
            <a:ext cx="438912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1100"/>
              <a:buFont typeface="Calibri"/>
              <a:buNone/>
            </a:pPr>
            <a:r>
              <a:rPr b="1" i="0" lang="en-US" sz="1100" u="none" cap="none" strike="noStrike">
                <a:solidFill>
                  <a:srgbClr val="6B7A90"/>
                </a:solidFill>
                <a:latin typeface="Sora"/>
                <a:ea typeface="Sora"/>
                <a:cs typeface="Sora"/>
                <a:sym typeface="Sora"/>
              </a:rPr>
              <a:t>THE JOB</a:t>
            </a:r>
            <a:endParaRPr i="0" sz="1100" u="none" cap="none" strike="noStrike">
              <a:solidFill>
                <a:schemeClr val="dk1"/>
              </a:solidFill>
              <a:latin typeface="Sora"/>
              <a:ea typeface="Sora"/>
              <a:cs typeface="Sora"/>
              <a:sym typeface="Sora"/>
            </a:endParaRPr>
          </a:p>
        </p:txBody>
      </p:sp>
      <p:sp>
        <p:nvSpPr>
          <p:cNvPr id="481" name="Google Shape;481;p21"/>
          <p:cNvSpPr/>
          <p:nvPr/>
        </p:nvSpPr>
        <p:spPr>
          <a:xfrm>
            <a:off x="1051560" y="2697480"/>
            <a:ext cx="4389120" cy="2011680"/>
          </a:xfrm>
          <a:prstGeom prst="rect">
            <a:avLst/>
          </a:prstGeom>
          <a:noFill/>
          <a:ln>
            <a:noFill/>
          </a:ln>
        </p:spPr>
        <p:txBody>
          <a:bodyPr anchorCtr="0" anchor="t" bIns="0" lIns="0" spcFirstLastPara="1" rIns="0" wrap="square" tIns="0">
            <a:noAutofit/>
          </a:bodyPr>
          <a:lstStyle/>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A timetable.</a:t>
            </a:r>
            <a:endParaRPr i="0" sz="1900" u="none" cap="none" strike="noStrike">
              <a:solidFill>
                <a:schemeClr val="dk1"/>
              </a:solidFill>
              <a:latin typeface="Sora"/>
              <a:ea typeface="Sora"/>
              <a:cs typeface="Sora"/>
              <a:sym typeface="Sora"/>
            </a:endParaRPr>
          </a:p>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Three absences.</a:t>
            </a:r>
            <a:endParaRPr i="0" sz="1900" u="none" cap="none" strike="noStrike">
              <a:solidFill>
                <a:schemeClr val="dk1"/>
              </a:solidFill>
              <a:latin typeface="Sora"/>
              <a:ea typeface="Sora"/>
              <a:cs typeface="Sora"/>
              <a:sym typeface="Sora"/>
            </a:endParaRPr>
          </a:p>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Fourteen lessons</a:t>
            </a:r>
            <a:endParaRPr i="0" sz="1900" u="none" cap="none" strike="noStrike">
              <a:solidFill>
                <a:schemeClr val="dk1"/>
              </a:solidFill>
              <a:latin typeface="Sora"/>
              <a:ea typeface="Sora"/>
              <a:cs typeface="Sora"/>
              <a:sym typeface="Sora"/>
            </a:endParaRPr>
          </a:p>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with nobody in front.</a:t>
            </a:r>
            <a:endParaRPr i="0" sz="1900" u="none" cap="none" strike="noStrike">
              <a:solidFill>
                <a:schemeClr val="dk1"/>
              </a:solidFill>
              <a:latin typeface="Sora"/>
              <a:ea typeface="Sora"/>
              <a:cs typeface="Sora"/>
              <a:sym typeface="Sora"/>
            </a:endParaRPr>
          </a:p>
        </p:txBody>
      </p:sp>
      <p:sp>
        <p:nvSpPr>
          <p:cNvPr id="482" name="Google Shape;482;p21"/>
          <p:cNvSpPr/>
          <p:nvPr/>
        </p:nvSpPr>
        <p:spPr>
          <a:xfrm>
            <a:off x="5943600" y="3108960"/>
            <a:ext cx="457200" cy="7315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8A33D"/>
              </a:buClr>
              <a:buSzPts val="4000"/>
              <a:buFont typeface="Calibri"/>
              <a:buNone/>
            </a:pPr>
            <a:r>
              <a:rPr b="1" i="0" lang="en-US" sz="4000" u="none" cap="none" strike="noStrike">
                <a:solidFill>
                  <a:srgbClr val="E8A33D"/>
                </a:solidFill>
                <a:latin typeface="Sora"/>
                <a:ea typeface="Sora"/>
                <a:cs typeface="Sora"/>
                <a:sym typeface="Sora"/>
              </a:rPr>
              <a:t>›</a:t>
            </a:r>
            <a:endParaRPr i="0" sz="4000" u="none" cap="none" strike="noStrike">
              <a:solidFill>
                <a:schemeClr val="dk1"/>
              </a:solidFill>
              <a:latin typeface="Sora"/>
              <a:ea typeface="Sora"/>
              <a:cs typeface="Sora"/>
              <a:sym typeface="Sora"/>
            </a:endParaRPr>
          </a:p>
        </p:txBody>
      </p:sp>
      <p:sp>
        <p:nvSpPr>
          <p:cNvPr id="483" name="Google Shape;483;p21"/>
          <p:cNvSpPr/>
          <p:nvPr/>
        </p:nvSpPr>
        <p:spPr>
          <a:xfrm>
            <a:off x="6537960" y="2011680"/>
            <a:ext cx="4937760" cy="3017520"/>
          </a:xfrm>
          <a:prstGeom prst="roundRect">
            <a:avLst>
              <a:gd fmla="val 3333" name="adj"/>
            </a:avLst>
          </a:prstGeom>
          <a:solidFill>
            <a:srgbClr val="16233F"/>
          </a:solidFill>
          <a:ln cap="flat" cmpd="sng" w="12700">
            <a:solidFill>
              <a:srgbClr val="16233F"/>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484" name="Google Shape;484;p21"/>
          <p:cNvSpPr/>
          <p:nvPr/>
        </p:nvSpPr>
        <p:spPr>
          <a:xfrm>
            <a:off x="6903720" y="2286000"/>
            <a:ext cx="420624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1100"/>
              <a:buFont typeface="Calibri"/>
              <a:buNone/>
            </a:pPr>
            <a:r>
              <a:rPr b="1" i="0" lang="en-US" sz="1100" u="none" cap="none" strike="noStrike">
                <a:solidFill>
                  <a:srgbClr val="E8A33D"/>
                </a:solidFill>
                <a:latin typeface="Sora"/>
                <a:ea typeface="Sora"/>
                <a:cs typeface="Sora"/>
                <a:sym typeface="Sora"/>
              </a:rPr>
              <a:t>WHAT COMES BACK</a:t>
            </a:r>
            <a:endParaRPr i="0" sz="1100" u="none" cap="none" strike="noStrike">
              <a:solidFill>
                <a:schemeClr val="dk1"/>
              </a:solidFill>
              <a:latin typeface="Sora"/>
              <a:ea typeface="Sora"/>
              <a:cs typeface="Sora"/>
              <a:sym typeface="Sora"/>
            </a:endParaRPr>
          </a:p>
        </p:txBody>
      </p:sp>
      <p:sp>
        <p:nvSpPr>
          <p:cNvPr id="485" name="Google Shape;485;p21"/>
          <p:cNvSpPr/>
          <p:nvPr/>
        </p:nvSpPr>
        <p:spPr>
          <a:xfrm>
            <a:off x="6903720" y="2697480"/>
            <a:ext cx="4206240" cy="2011680"/>
          </a:xfrm>
          <a:prstGeom prst="rect">
            <a:avLst/>
          </a:prstGeom>
          <a:noFill/>
          <a:ln>
            <a:noFill/>
          </a:ln>
        </p:spPr>
        <p:txBody>
          <a:bodyPr anchorCtr="0" anchor="ctr" bIns="0" lIns="0" spcFirstLastPara="1" rIns="0" wrap="square" tIns="0">
            <a:noAutofit/>
          </a:bodyPr>
          <a:lstStyle/>
          <a:p>
            <a:pPr indent="-342900" lvl="0" marL="342900" marR="0" rtl="0" algn="l">
              <a:lnSpc>
                <a:spcPct val="137500"/>
              </a:lnSpc>
              <a:spcBef>
                <a:spcPts val="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Twelve of fourteen covered</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Nobody double-booked, nobody overloaded</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Two periods it could NOT solve</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And it says so, instead of inventing</a:t>
            </a:r>
            <a:endParaRPr i="0" sz="1600" u="none" cap="none" strike="noStrike">
              <a:solidFill>
                <a:schemeClr val="dk1"/>
              </a:solidFill>
              <a:latin typeface="Sora"/>
              <a:ea typeface="Sora"/>
              <a:cs typeface="Sora"/>
              <a:sym typeface="Sora"/>
            </a:endParaRPr>
          </a:p>
        </p:txBody>
      </p:sp>
      <p:sp>
        <p:nvSpPr>
          <p:cNvPr id="486" name="Google Shape;486;p21"/>
          <p:cNvSpPr/>
          <p:nvPr/>
        </p:nvSpPr>
        <p:spPr>
          <a:xfrm>
            <a:off x="685800" y="5349240"/>
            <a:ext cx="54864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2600"/>
              <a:buFont typeface="Cambria"/>
              <a:buNone/>
            </a:pPr>
            <a:r>
              <a:rPr b="1" i="0" lang="en-US" sz="2600" u="none" cap="none" strike="noStrike">
                <a:solidFill>
                  <a:srgbClr val="16233F"/>
                </a:solidFill>
                <a:latin typeface="Sora"/>
                <a:ea typeface="Sora"/>
                <a:cs typeface="Sora"/>
                <a:sym typeface="Sora"/>
              </a:rPr>
              <a:t>40 min  →  3 min</a:t>
            </a:r>
            <a:endParaRPr i="0" sz="2600" u="none" cap="none" strike="noStrike">
              <a:solidFill>
                <a:schemeClr val="dk1"/>
              </a:solidFill>
              <a:latin typeface="Sora"/>
              <a:ea typeface="Sora"/>
              <a:cs typeface="Sora"/>
              <a:sym typeface="Sora"/>
            </a:endParaRPr>
          </a:p>
        </p:txBody>
      </p:sp>
      <p:sp>
        <p:nvSpPr>
          <p:cNvPr id="487" name="Google Shape;487;p21"/>
          <p:cNvSpPr/>
          <p:nvPr/>
        </p:nvSpPr>
        <p:spPr>
          <a:xfrm>
            <a:off x="6537960" y="5349240"/>
            <a:ext cx="493776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1500"/>
              <a:buFont typeface="Calibri"/>
              <a:buNone/>
            </a:pPr>
            <a:r>
              <a:rPr i="1" lang="en-US" sz="1500" u="none" cap="none" strike="noStrike">
                <a:solidFill>
                  <a:srgbClr val="6B7A90"/>
                </a:solidFill>
                <a:latin typeface="Sora"/>
                <a:ea typeface="Sora"/>
                <a:cs typeface="Sora"/>
                <a:sym typeface="Sora"/>
              </a:rPr>
              <a:t>You still read every word before it counts.</a:t>
            </a:r>
            <a:endParaRPr i="0" sz="1500" u="none" cap="none" strike="noStrike">
              <a:solidFill>
                <a:schemeClr val="dk1"/>
              </a:solidFill>
              <a:latin typeface="Sora"/>
              <a:ea typeface="Sora"/>
              <a:cs typeface="Sora"/>
              <a:sym typeface="Sora"/>
            </a:endParaRPr>
          </a:p>
        </p:txBody>
      </p:sp>
      <p:sp>
        <p:nvSpPr>
          <p:cNvPr id="488" name="Google Shape;488;p21"/>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21</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3" name="Shape 493"/>
        <p:cNvGrpSpPr/>
        <p:nvPr/>
      </p:nvGrpSpPr>
      <p:grpSpPr>
        <a:xfrm>
          <a:off x="0" y="0"/>
          <a:ext cx="0" cy="0"/>
          <a:chOff x="0" y="0"/>
          <a:chExt cx="0" cy="0"/>
        </a:xfrm>
      </p:grpSpPr>
      <p:sp>
        <p:nvSpPr>
          <p:cNvPr id="494" name="Google Shape;494;p22"/>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DEMONSTRATION 5 OF 6</a:t>
            </a:r>
            <a:endParaRPr i="0" sz="1100" u="none" cap="none" strike="noStrike">
              <a:solidFill>
                <a:schemeClr val="dk1"/>
              </a:solidFill>
              <a:latin typeface="Sora"/>
              <a:ea typeface="Sora"/>
              <a:cs typeface="Sora"/>
              <a:sym typeface="Sora"/>
            </a:endParaRPr>
          </a:p>
        </p:txBody>
      </p:sp>
      <p:sp>
        <p:nvSpPr>
          <p:cNvPr id="495" name="Google Shape;495;p22"/>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The tutor that says no</a:t>
            </a:r>
            <a:endParaRPr i="0" sz="3300" u="none" cap="none" strike="noStrike">
              <a:solidFill>
                <a:schemeClr val="dk1"/>
              </a:solidFill>
              <a:latin typeface="Sora"/>
              <a:ea typeface="Sora"/>
              <a:cs typeface="Sora"/>
              <a:sym typeface="Sora"/>
            </a:endParaRPr>
          </a:p>
        </p:txBody>
      </p:sp>
      <p:pic>
        <p:nvPicPr>
          <p:cNvPr descr="preencoded.png" id="496" name="Google Shape;496;p22"/>
          <p:cNvPicPr preferRelativeResize="0"/>
          <p:nvPr/>
        </p:nvPicPr>
        <p:blipFill rotWithShape="1">
          <a:blip r:embed="rId3">
            <a:alphaModFix/>
          </a:blip>
          <a:srcRect b="0" l="0" r="0" t="0"/>
          <a:stretch/>
        </p:blipFill>
        <p:spPr>
          <a:xfrm>
            <a:off x="10591495" y="685800"/>
            <a:ext cx="868680" cy="868680"/>
          </a:xfrm>
          <a:prstGeom prst="rect">
            <a:avLst/>
          </a:prstGeom>
          <a:noFill/>
          <a:ln>
            <a:noFill/>
          </a:ln>
        </p:spPr>
      </p:pic>
      <p:sp>
        <p:nvSpPr>
          <p:cNvPr id="497" name="Google Shape;497;p22"/>
          <p:cNvSpPr/>
          <p:nvPr/>
        </p:nvSpPr>
        <p:spPr>
          <a:xfrm>
            <a:off x="685800" y="2011680"/>
            <a:ext cx="5120640" cy="3017520"/>
          </a:xfrm>
          <a:prstGeom prst="roundRect">
            <a:avLst>
              <a:gd fmla="val 3333" name="adj"/>
            </a:avLst>
          </a:prstGeom>
          <a:solidFill>
            <a:srgbClr val="D9EAD3"/>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498" name="Google Shape;498;p22"/>
          <p:cNvSpPr/>
          <p:nvPr/>
        </p:nvSpPr>
        <p:spPr>
          <a:xfrm>
            <a:off x="1051560" y="2286000"/>
            <a:ext cx="438912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1100"/>
              <a:buFont typeface="Calibri"/>
              <a:buNone/>
            </a:pPr>
            <a:r>
              <a:rPr b="1" i="0" lang="en-US" sz="1100" u="none" cap="none" strike="noStrike">
                <a:solidFill>
                  <a:srgbClr val="6B7A90"/>
                </a:solidFill>
                <a:latin typeface="Sora"/>
                <a:ea typeface="Sora"/>
                <a:cs typeface="Sora"/>
                <a:sym typeface="Sora"/>
              </a:rPr>
              <a:t>THE JOB</a:t>
            </a:r>
            <a:endParaRPr i="0" sz="1100" u="none" cap="none" strike="noStrike">
              <a:solidFill>
                <a:schemeClr val="dk1"/>
              </a:solidFill>
              <a:latin typeface="Sora"/>
              <a:ea typeface="Sora"/>
              <a:cs typeface="Sora"/>
              <a:sym typeface="Sora"/>
            </a:endParaRPr>
          </a:p>
        </p:txBody>
      </p:sp>
      <p:sp>
        <p:nvSpPr>
          <p:cNvPr id="499" name="Google Shape;499;p22"/>
          <p:cNvSpPr/>
          <p:nvPr/>
        </p:nvSpPr>
        <p:spPr>
          <a:xfrm>
            <a:off x="1051560" y="2697480"/>
            <a:ext cx="4389120" cy="2011680"/>
          </a:xfrm>
          <a:prstGeom prst="rect">
            <a:avLst/>
          </a:prstGeom>
          <a:noFill/>
          <a:ln>
            <a:noFill/>
          </a:ln>
        </p:spPr>
        <p:txBody>
          <a:bodyPr anchorCtr="0" anchor="t" bIns="0" lIns="0" spcFirstLastPara="1" rIns="0" wrap="square" tIns="0">
            <a:noAutofit/>
          </a:bodyPr>
          <a:lstStyle/>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A student asks:</a:t>
            </a:r>
            <a:endParaRPr i="0" sz="1900" u="none" cap="none" strike="noStrike">
              <a:solidFill>
                <a:schemeClr val="dk1"/>
              </a:solidFill>
              <a:latin typeface="Sora"/>
              <a:ea typeface="Sora"/>
              <a:cs typeface="Sora"/>
              <a:sym typeface="Sora"/>
            </a:endParaRPr>
          </a:p>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"Just tell me</a:t>
            </a:r>
            <a:endParaRPr i="0" sz="1900" u="none" cap="none" strike="noStrike">
              <a:solidFill>
                <a:schemeClr val="dk1"/>
              </a:solidFill>
              <a:latin typeface="Sora"/>
              <a:ea typeface="Sora"/>
              <a:cs typeface="Sora"/>
              <a:sym typeface="Sora"/>
            </a:endParaRPr>
          </a:p>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the answer."</a:t>
            </a:r>
            <a:endParaRPr i="0" sz="1900" u="none" cap="none" strike="noStrike">
              <a:solidFill>
                <a:schemeClr val="dk1"/>
              </a:solidFill>
              <a:latin typeface="Sora"/>
              <a:ea typeface="Sora"/>
              <a:cs typeface="Sora"/>
              <a:sym typeface="Sora"/>
            </a:endParaRPr>
          </a:p>
        </p:txBody>
      </p:sp>
      <p:sp>
        <p:nvSpPr>
          <p:cNvPr id="500" name="Google Shape;500;p22"/>
          <p:cNvSpPr/>
          <p:nvPr/>
        </p:nvSpPr>
        <p:spPr>
          <a:xfrm>
            <a:off x="5943600" y="3108960"/>
            <a:ext cx="457200" cy="7315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8A33D"/>
              </a:buClr>
              <a:buSzPts val="4000"/>
              <a:buFont typeface="Calibri"/>
              <a:buNone/>
            </a:pPr>
            <a:r>
              <a:rPr b="1" i="0" lang="en-US" sz="4000" u="none" cap="none" strike="noStrike">
                <a:solidFill>
                  <a:srgbClr val="E8A33D"/>
                </a:solidFill>
                <a:latin typeface="Sora"/>
                <a:ea typeface="Sora"/>
                <a:cs typeface="Sora"/>
                <a:sym typeface="Sora"/>
              </a:rPr>
              <a:t>›</a:t>
            </a:r>
            <a:endParaRPr i="0" sz="4000" u="none" cap="none" strike="noStrike">
              <a:solidFill>
                <a:schemeClr val="dk1"/>
              </a:solidFill>
              <a:latin typeface="Sora"/>
              <a:ea typeface="Sora"/>
              <a:cs typeface="Sora"/>
              <a:sym typeface="Sora"/>
            </a:endParaRPr>
          </a:p>
        </p:txBody>
      </p:sp>
      <p:sp>
        <p:nvSpPr>
          <p:cNvPr id="501" name="Google Shape;501;p22"/>
          <p:cNvSpPr/>
          <p:nvPr/>
        </p:nvSpPr>
        <p:spPr>
          <a:xfrm>
            <a:off x="6537960" y="2011680"/>
            <a:ext cx="4937760" cy="3017520"/>
          </a:xfrm>
          <a:prstGeom prst="roundRect">
            <a:avLst>
              <a:gd fmla="val 3333" name="adj"/>
            </a:avLst>
          </a:prstGeom>
          <a:solidFill>
            <a:srgbClr val="16233F"/>
          </a:solidFill>
          <a:ln cap="flat" cmpd="sng" w="12700">
            <a:solidFill>
              <a:srgbClr val="16233F"/>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02" name="Google Shape;502;p22"/>
          <p:cNvSpPr/>
          <p:nvPr/>
        </p:nvSpPr>
        <p:spPr>
          <a:xfrm>
            <a:off x="6903720" y="2286000"/>
            <a:ext cx="420624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1100"/>
              <a:buFont typeface="Calibri"/>
              <a:buNone/>
            </a:pPr>
            <a:r>
              <a:rPr b="1" i="0" lang="en-US" sz="1100" u="none" cap="none" strike="noStrike">
                <a:solidFill>
                  <a:srgbClr val="E8A33D"/>
                </a:solidFill>
                <a:latin typeface="Sora"/>
                <a:ea typeface="Sora"/>
                <a:cs typeface="Sora"/>
                <a:sym typeface="Sora"/>
              </a:rPr>
              <a:t>WHAT COMES BACK</a:t>
            </a:r>
            <a:endParaRPr i="0" sz="1100" u="none" cap="none" strike="noStrike">
              <a:solidFill>
                <a:schemeClr val="dk1"/>
              </a:solidFill>
              <a:latin typeface="Sora"/>
              <a:ea typeface="Sora"/>
              <a:cs typeface="Sora"/>
              <a:sym typeface="Sora"/>
            </a:endParaRPr>
          </a:p>
        </p:txBody>
      </p:sp>
      <p:sp>
        <p:nvSpPr>
          <p:cNvPr id="503" name="Google Shape;503;p22"/>
          <p:cNvSpPr/>
          <p:nvPr/>
        </p:nvSpPr>
        <p:spPr>
          <a:xfrm>
            <a:off x="6903720" y="2697480"/>
            <a:ext cx="4206240" cy="2011680"/>
          </a:xfrm>
          <a:prstGeom prst="rect">
            <a:avLst/>
          </a:prstGeom>
          <a:noFill/>
          <a:ln>
            <a:noFill/>
          </a:ln>
        </p:spPr>
        <p:txBody>
          <a:bodyPr anchorCtr="0" anchor="ctr" bIns="0" lIns="0" spcFirstLastPara="1" rIns="0" wrap="square" tIns="0">
            <a:noAutofit/>
          </a:bodyPr>
          <a:lstStyle/>
          <a:p>
            <a:pPr indent="-342900" lvl="0" marL="342900" marR="0" rtl="0" algn="l">
              <a:lnSpc>
                <a:spcPct val="137500"/>
              </a:lnSpc>
              <a:spcBef>
                <a:spcPts val="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It refuses</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It asks one question back</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It waits</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It makes them explain why it works</a:t>
            </a:r>
            <a:endParaRPr i="0" sz="1600" u="none" cap="none" strike="noStrike">
              <a:solidFill>
                <a:schemeClr val="dk1"/>
              </a:solidFill>
              <a:latin typeface="Sora"/>
              <a:ea typeface="Sora"/>
              <a:cs typeface="Sora"/>
              <a:sym typeface="Sora"/>
            </a:endParaRPr>
          </a:p>
        </p:txBody>
      </p:sp>
      <p:sp>
        <p:nvSpPr>
          <p:cNvPr id="504" name="Google Shape;504;p22"/>
          <p:cNvSpPr/>
          <p:nvPr/>
        </p:nvSpPr>
        <p:spPr>
          <a:xfrm>
            <a:off x="685800" y="5349240"/>
            <a:ext cx="54864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35704F"/>
              </a:buClr>
              <a:buSzPts val="2600"/>
              <a:buFont typeface="Cambria"/>
              <a:buNone/>
            </a:pPr>
            <a:r>
              <a:rPr b="1" i="0" lang="en-US" sz="2600" u="none" cap="none" strike="noStrike">
                <a:solidFill>
                  <a:srgbClr val="35704F"/>
                </a:solidFill>
                <a:latin typeface="Sora"/>
                <a:ea typeface="Sora"/>
                <a:cs typeface="Sora"/>
                <a:sym typeface="Sora"/>
              </a:rPr>
              <a:t>the shortcut  →  the learning</a:t>
            </a:r>
            <a:endParaRPr i="0" sz="2600" u="none" cap="none" strike="noStrike">
              <a:solidFill>
                <a:schemeClr val="dk1"/>
              </a:solidFill>
              <a:latin typeface="Sora"/>
              <a:ea typeface="Sora"/>
              <a:cs typeface="Sora"/>
              <a:sym typeface="Sora"/>
            </a:endParaRPr>
          </a:p>
        </p:txBody>
      </p:sp>
      <p:sp>
        <p:nvSpPr>
          <p:cNvPr id="505" name="Google Shape;505;p22"/>
          <p:cNvSpPr/>
          <p:nvPr/>
        </p:nvSpPr>
        <p:spPr>
          <a:xfrm>
            <a:off x="6537960" y="5349240"/>
            <a:ext cx="493776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1500"/>
              <a:buFont typeface="Calibri"/>
              <a:buNone/>
            </a:pPr>
            <a:r>
              <a:rPr i="1" lang="en-US" sz="1500" u="none" cap="none" strike="noStrike">
                <a:solidFill>
                  <a:srgbClr val="6B7A90"/>
                </a:solidFill>
                <a:latin typeface="Sora"/>
                <a:ea typeface="Sora"/>
                <a:cs typeface="Sora"/>
                <a:sym typeface="Sora"/>
              </a:rPr>
              <a:t>You still read every word before it counts.</a:t>
            </a:r>
            <a:endParaRPr i="0" sz="1500" u="none" cap="none" strike="noStrike">
              <a:solidFill>
                <a:schemeClr val="dk1"/>
              </a:solidFill>
              <a:latin typeface="Sora"/>
              <a:ea typeface="Sora"/>
              <a:cs typeface="Sora"/>
              <a:sym typeface="Sora"/>
            </a:endParaRPr>
          </a:p>
        </p:txBody>
      </p:sp>
      <p:sp>
        <p:nvSpPr>
          <p:cNvPr id="506" name="Google Shape;506;p22"/>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22</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1" name="Shape 511"/>
        <p:cNvGrpSpPr/>
        <p:nvPr/>
      </p:nvGrpSpPr>
      <p:grpSpPr>
        <a:xfrm>
          <a:off x="0" y="0"/>
          <a:ext cx="0" cy="0"/>
          <a:chOff x="0" y="0"/>
          <a:chExt cx="0" cy="0"/>
        </a:xfrm>
      </p:grpSpPr>
      <p:sp>
        <p:nvSpPr>
          <p:cNvPr id="512" name="Google Shape;512;p23"/>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DEMONSTRATION 6 OF 6</a:t>
            </a:r>
            <a:endParaRPr i="0" sz="1100" u="none" cap="none" strike="noStrike">
              <a:solidFill>
                <a:schemeClr val="dk1"/>
              </a:solidFill>
              <a:latin typeface="Sora"/>
              <a:ea typeface="Sora"/>
              <a:cs typeface="Sora"/>
              <a:sym typeface="Sora"/>
            </a:endParaRPr>
          </a:p>
        </p:txBody>
      </p:sp>
      <p:sp>
        <p:nvSpPr>
          <p:cNvPr id="513" name="Google Shape;513;p23"/>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Thirty scripts, one evening</a:t>
            </a:r>
            <a:endParaRPr i="0" sz="3300" u="none" cap="none" strike="noStrike">
              <a:solidFill>
                <a:schemeClr val="dk1"/>
              </a:solidFill>
              <a:latin typeface="Sora"/>
              <a:ea typeface="Sora"/>
              <a:cs typeface="Sora"/>
              <a:sym typeface="Sora"/>
            </a:endParaRPr>
          </a:p>
        </p:txBody>
      </p:sp>
      <p:pic>
        <p:nvPicPr>
          <p:cNvPr descr="preencoded.png" id="514" name="Google Shape;514;p23"/>
          <p:cNvPicPr preferRelativeResize="0"/>
          <p:nvPr/>
        </p:nvPicPr>
        <p:blipFill rotWithShape="1">
          <a:blip r:embed="rId3">
            <a:alphaModFix/>
          </a:blip>
          <a:srcRect b="0" l="0" r="0" t="0"/>
          <a:stretch/>
        </p:blipFill>
        <p:spPr>
          <a:xfrm>
            <a:off x="10591495" y="685800"/>
            <a:ext cx="868680" cy="868680"/>
          </a:xfrm>
          <a:prstGeom prst="rect">
            <a:avLst/>
          </a:prstGeom>
          <a:noFill/>
          <a:ln>
            <a:noFill/>
          </a:ln>
        </p:spPr>
      </p:pic>
      <p:sp>
        <p:nvSpPr>
          <p:cNvPr id="515" name="Google Shape;515;p23"/>
          <p:cNvSpPr/>
          <p:nvPr/>
        </p:nvSpPr>
        <p:spPr>
          <a:xfrm>
            <a:off x="685800" y="2011680"/>
            <a:ext cx="5120640" cy="3017520"/>
          </a:xfrm>
          <a:prstGeom prst="roundRect">
            <a:avLst>
              <a:gd fmla="val 3333" name="adj"/>
            </a:avLst>
          </a:prstGeom>
          <a:solidFill>
            <a:srgbClr val="E6B8AF"/>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16" name="Google Shape;516;p23"/>
          <p:cNvSpPr/>
          <p:nvPr/>
        </p:nvSpPr>
        <p:spPr>
          <a:xfrm>
            <a:off x="1051560" y="2286000"/>
            <a:ext cx="438912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1100"/>
              <a:buFont typeface="Calibri"/>
              <a:buNone/>
            </a:pPr>
            <a:r>
              <a:rPr b="1" i="0" lang="en-US" sz="1100" u="none" cap="none" strike="noStrike">
                <a:solidFill>
                  <a:srgbClr val="6B7A90"/>
                </a:solidFill>
                <a:latin typeface="Sora"/>
                <a:ea typeface="Sora"/>
                <a:cs typeface="Sora"/>
                <a:sym typeface="Sora"/>
              </a:rPr>
              <a:t>THE JOB</a:t>
            </a:r>
            <a:endParaRPr i="0" sz="1100" u="none" cap="none" strike="noStrike">
              <a:solidFill>
                <a:schemeClr val="dk1"/>
              </a:solidFill>
              <a:latin typeface="Sora"/>
              <a:ea typeface="Sora"/>
              <a:cs typeface="Sora"/>
              <a:sym typeface="Sora"/>
            </a:endParaRPr>
          </a:p>
        </p:txBody>
      </p:sp>
      <p:sp>
        <p:nvSpPr>
          <p:cNvPr id="517" name="Google Shape;517;p23"/>
          <p:cNvSpPr/>
          <p:nvPr/>
        </p:nvSpPr>
        <p:spPr>
          <a:xfrm>
            <a:off x="1051560" y="2697480"/>
            <a:ext cx="4389120" cy="2011680"/>
          </a:xfrm>
          <a:prstGeom prst="rect">
            <a:avLst/>
          </a:prstGeom>
          <a:noFill/>
          <a:ln>
            <a:noFill/>
          </a:ln>
        </p:spPr>
        <p:txBody>
          <a:bodyPr anchorCtr="0" anchor="t" bIns="0" lIns="0" spcFirstLastPara="1" rIns="0" wrap="square" tIns="0">
            <a:noAutofit/>
          </a:bodyPr>
          <a:lstStyle/>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Thirty answers</a:t>
            </a:r>
            <a:endParaRPr i="0" sz="1900" u="none" cap="none" strike="noStrike">
              <a:solidFill>
                <a:schemeClr val="dk1"/>
              </a:solidFill>
              <a:latin typeface="Sora"/>
              <a:ea typeface="Sora"/>
              <a:cs typeface="Sora"/>
              <a:sym typeface="Sora"/>
            </a:endParaRPr>
          </a:p>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to the same</a:t>
            </a:r>
            <a:endParaRPr i="0" sz="1900" u="none" cap="none" strike="noStrike">
              <a:solidFill>
                <a:schemeClr val="dk1"/>
              </a:solidFill>
              <a:latin typeface="Sora"/>
              <a:ea typeface="Sora"/>
              <a:cs typeface="Sora"/>
              <a:sym typeface="Sora"/>
            </a:endParaRPr>
          </a:p>
          <a:p>
            <a:pPr indent="0" lvl="0" marL="0" marR="0" rtl="0" algn="l">
              <a:lnSpc>
                <a:spcPct val="142105"/>
              </a:lnSpc>
              <a:spcBef>
                <a:spcPts val="0"/>
              </a:spcBef>
              <a:spcAft>
                <a:spcPts val="0"/>
              </a:spcAft>
              <a:buClr>
                <a:srgbClr val="16233F"/>
              </a:buClr>
              <a:buSzPts val="1900"/>
              <a:buFont typeface="Calibri"/>
              <a:buNone/>
            </a:pPr>
            <a:r>
              <a:rPr i="0" lang="en-US" sz="1900" u="none" cap="none" strike="noStrike">
                <a:solidFill>
                  <a:srgbClr val="16233F"/>
                </a:solidFill>
                <a:latin typeface="Sora"/>
                <a:ea typeface="Sora"/>
                <a:cs typeface="Sora"/>
                <a:sym typeface="Sora"/>
              </a:rPr>
              <a:t>word problem.</a:t>
            </a:r>
            <a:endParaRPr i="0" sz="1900" u="none" cap="none" strike="noStrike">
              <a:solidFill>
                <a:schemeClr val="dk1"/>
              </a:solidFill>
              <a:latin typeface="Sora"/>
              <a:ea typeface="Sora"/>
              <a:cs typeface="Sora"/>
              <a:sym typeface="Sora"/>
            </a:endParaRPr>
          </a:p>
        </p:txBody>
      </p:sp>
      <p:sp>
        <p:nvSpPr>
          <p:cNvPr id="518" name="Google Shape;518;p23"/>
          <p:cNvSpPr/>
          <p:nvPr/>
        </p:nvSpPr>
        <p:spPr>
          <a:xfrm>
            <a:off x="5943600" y="3108960"/>
            <a:ext cx="457200" cy="73152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8A33D"/>
              </a:buClr>
              <a:buSzPts val="4000"/>
              <a:buFont typeface="Calibri"/>
              <a:buNone/>
            </a:pPr>
            <a:r>
              <a:rPr b="1" i="0" lang="en-US" sz="4000" u="none" cap="none" strike="noStrike">
                <a:solidFill>
                  <a:srgbClr val="E8A33D"/>
                </a:solidFill>
                <a:latin typeface="Sora"/>
                <a:ea typeface="Sora"/>
                <a:cs typeface="Sora"/>
                <a:sym typeface="Sora"/>
              </a:rPr>
              <a:t>›</a:t>
            </a:r>
            <a:endParaRPr i="0" sz="4000" u="none" cap="none" strike="noStrike">
              <a:solidFill>
                <a:schemeClr val="dk1"/>
              </a:solidFill>
              <a:latin typeface="Sora"/>
              <a:ea typeface="Sora"/>
              <a:cs typeface="Sora"/>
              <a:sym typeface="Sora"/>
            </a:endParaRPr>
          </a:p>
        </p:txBody>
      </p:sp>
      <p:sp>
        <p:nvSpPr>
          <p:cNvPr id="519" name="Google Shape;519;p23"/>
          <p:cNvSpPr/>
          <p:nvPr/>
        </p:nvSpPr>
        <p:spPr>
          <a:xfrm>
            <a:off x="6537960" y="2011680"/>
            <a:ext cx="4937760" cy="3017520"/>
          </a:xfrm>
          <a:prstGeom prst="roundRect">
            <a:avLst>
              <a:gd fmla="val 3333" name="adj"/>
            </a:avLst>
          </a:prstGeom>
          <a:solidFill>
            <a:srgbClr val="16233F"/>
          </a:solidFill>
          <a:ln cap="flat" cmpd="sng" w="12700">
            <a:solidFill>
              <a:srgbClr val="16233F"/>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20" name="Google Shape;520;p23"/>
          <p:cNvSpPr/>
          <p:nvPr/>
        </p:nvSpPr>
        <p:spPr>
          <a:xfrm>
            <a:off x="6903720" y="2286000"/>
            <a:ext cx="4206240"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1100"/>
              <a:buFont typeface="Calibri"/>
              <a:buNone/>
            </a:pPr>
            <a:r>
              <a:rPr b="1" i="0" lang="en-US" sz="1100" u="none" cap="none" strike="noStrike">
                <a:solidFill>
                  <a:srgbClr val="E8A33D"/>
                </a:solidFill>
                <a:latin typeface="Sora"/>
                <a:ea typeface="Sora"/>
                <a:cs typeface="Sora"/>
                <a:sym typeface="Sora"/>
              </a:rPr>
              <a:t>WHAT COMES BACK</a:t>
            </a:r>
            <a:endParaRPr i="0" sz="1100" u="none" cap="none" strike="noStrike">
              <a:solidFill>
                <a:schemeClr val="dk1"/>
              </a:solidFill>
              <a:latin typeface="Sora"/>
              <a:ea typeface="Sora"/>
              <a:cs typeface="Sora"/>
              <a:sym typeface="Sora"/>
            </a:endParaRPr>
          </a:p>
        </p:txBody>
      </p:sp>
      <p:sp>
        <p:nvSpPr>
          <p:cNvPr id="521" name="Google Shape;521;p23"/>
          <p:cNvSpPr/>
          <p:nvPr/>
        </p:nvSpPr>
        <p:spPr>
          <a:xfrm>
            <a:off x="6903720" y="2697480"/>
            <a:ext cx="4206240" cy="2011680"/>
          </a:xfrm>
          <a:prstGeom prst="rect">
            <a:avLst/>
          </a:prstGeom>
          <a:noFill/>
          <a:ln>
            <a:noFill/>
          </a:ln>
        </p:spPr>
        <p:txBody>
          <a:bodyPr anchorCtr="0" anchor="ctr" bIns="0" lIns="0" spcFirstLastPara="1" rIns="0" wrap="square" tIns="0">
            <a:noAutofit/>
          </a:bodyPr>
          <a:lstStyle/>
          <a:p>
            <a:pPr indent="-342900" lvl="0" marL="342900" marR="0" rtl="0" algn="l">
              <a:lnSpc>
                <a:spcPct val="137500"/>
              </a:lnSpc>
              <a:spcBef>
                <a:spcPts val="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Every response given a level and one line of feedback</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Seven flagged: “unsure, check me”</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The three mistakes the class shares</a:t>
            </a:r>
            <a:endParaRPr i="0" sz="1600" u="none" cap="none" strike="noStrike">
              <a:solidFill>
                <a:schemeClr val="dk1"/>
              </a:solidFill>
              <a:latin typeface="Sora"/>
              <a:ea typeface="Sora"/>
              <a:cs typeface="Sora"/>
              <a:sym typeface="Sora"/>
            </a:endParaRPr>
          </a:p>
          <a:p>
            <a:pPr indent="-342900" lvl="0" marL="342900" marR="0" rtl="0" algn="l">
              <a:lnSpc>
                <a:spcPct val="137500"/>
              </a:lnSpc>
              <a:spcBef>
                <a:spcPts val="800"/>
              </a:spcBef>
              <a:spcAft>
                <a:spcPts val="0"/>
              </a:spcAft>
              <a:buClr>
                <a:srgbClr val="DCE5F2"/>
              </a:buClr>
              <a:buSzPts val="1600"/>
              <a:buFont typeface="Sora"/>
              <a:buChar char="•"/>
            </a:pPr>
            <a:r>
              <a:rPr i="0" lang="en-US" sz="1600" u="none" cap="none" strike="noStrike">
                <a:solidFill>
                  <a:srgbClr val="DCE5F2"/>
                </a:solidFill>
                <a:latin typeface="Sora"/>
                <a:ea typeface="Sora"/>
                <a:cs typeface="Sora"/>
                <a:sym typeface="Sora"/>
              </a:rPr>
              <a:t>You moderate all of it</a:t>
            </a:r>
            <a:endParaRPr i="0" sz="1600" u="none" cap="none" strike="noStrike">
              <a:solidFill>
                <a:schemeClr val="dk1"/>
              </a:solidFill>
              <a:latin typeface="Sora"/>
              <a:ea typeface="Sora"/>
              <a:cs typeface="Sora"/>
              <a:sym typeface="Sora"/>
            </a:endParaRPr>
          </a:p>
        </p:txBody>
      </p:sp>
      <p:sp>
        <p:nvSpPr>
          <p:cNvPr id="522" name="Google Shape;522;p23"/>
          <p:cNvSpPr/>
          <p:nvPr/>
        </p:nvSpPr>
        <p:spPr>
          <a:xfrm>
            <a:off x="685800" y="5349240"/>
            <a:ext cx="548640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83A31"/>
              </a:buClr>
              <a:buSzPts val="2600"/>
              <a:buFont typeface="Cambria"/>
              <a:buNone/>
            </a:pPr>
            <a:r>
              <a:rPr b="1" i="0" lang="en-US" sz="2600" u="none" cap="none" strike="noStrike">
                <a:solidFill>
                  <a:srgbClr val="A83A31"/>
                </a:solidFill>
                <a:latin typeface="Sora"/>
                <a:ea typeface="Sora"/>
                <a:cs typeface="Sora"/>
                <a:sym typeface="Sora"/>
              </a:rPr>
              <a:t>3 hrs  →  35 min</a:t>
            </a:r>
            <a:endParaRPr i="0" sz="2600" u="none" cap="none" strike="noStrike">
              <a:solidFill>
                <a:schemeClr val="dk1"/>
              </a:solidFill>
              <a:latin typeface="Sora"/>
              <a:ea typeface="Sora"/>
              <a:cs typeface="Sora"/>
              <a:sym typeface="Sora"/>
            </a:endParaRPr>
          </a:p>
        </p:txBody>
      </p:sp>
      <p:sp>
        <p:nvSpPr>
          <p:cNvPr id="523" name="Google Shape;523;p23"/>
          <p:cNvSpPr/>
          <p:nvPr/>
        </p:nvSpPr>
        <p:spPr>
          <a:xfrm>
            <a:off x="6537960" y="5349240"/>
            <a:ext cx="493776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1500"/>
              <a:buFont typeface="Calibri"/>
              <a:buNone/>
            </a:pPr>
            <a:r>
              <a:rPr i="1" lang="en-US" sz="1500" u="none" cap="none" strike="noStrike">
                <a:solidFill>
                  <a:srgbClr val="6B7A90"/>
                </a:solidFill>
                <a:latin typeface="Sora"/>
                <a:ea typeface="Sora"/>
                <a:cs typeface="Sora"/>
                <a:sym typeface="Sora"/>
              </a:rPr>
              <a:t>You still read every word before it counts.</a:t>
            </a:r>
            <a:endParaRPr i="0" sz="1500" u="none" cap="none" strike="noStrike">
              <a:solidFill>
                <a:schemeClr val="dk1"/>
              </a:solidFill>
              <a:latin typeface="Sora"/>
              <a:ea typeface="Sora"/>
              <a:cs typeface="Sora"/>
              <a:sym typeface="Sora"/>
            </a:endParaRPr>
          </a:p>
        </p:txBody>
      </p:sp>
      <p:sp>
        <p:nvSpPr>
          <p:cNvPr id="524" name="Google Shape;524;p23"/>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23</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9" name="Shape 529"/>
        <p:cNvGrpSpPr/>
        <p:nvPr/>
      </p:nvGrpSpPr>
      <p:grpSpPr>
        <a:xfrm>
          <a:off x="0" y="0"/>
          <a:ext cx="0" cy="0"/>
          <a:chOff x="0" y="0"/>
          <a:chExt cx="0" cy="0"/>
        </a:xfrm>
      </p:grpSpPr>
      <p:sp>
        <p:nvSpPr>
          <p:cNvPr id="530" name="Google Shape;530;p24"/>
          <p:cNvSpPr/>
          <p:nvPr/>
        </p:nvSpPr>
        <p:spPr>
          <a:xfrm>
            <a:off x="685800" y="475488"/>
            <a:ext cx="108201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ADDING IT UP</a:t>
            </a:r>
            <a:endParaRPr i="0" sz="1100" u="none" cap="none" strike="noStrike">
              <a:solidFill>
                <a:schemeClr val="dk1"/>
              </a:solidFill>
              <a:latin typeface="Sora"/>
              <a:ea typeface="Sora"/>
              <a:cs typeface="Sora"/>
              <a:sym typeface="Sora"/>
            </a:endParaRPr>
          </a:p>
        </p:txBody>
      </p:sp>
      <p:sp>
        <p:nvSpPr>
          <p:cNvPr id="531" name="Google Shape;531;p24"/>
          <p:cNvSpPr/>
          <p:nvPr/>
        </p:nvSpPr>
        <p:spPr>
          <a:xfrm>
            <a:off x="685800" y="841248"/>
            <a:ext cx="10820100" cy="868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One week of the same six jobs</a:t>
            </a:r>
            <a:endParaRPr i="0" sz="3300" u="none" cap="none" strike="noStrike">
              <a:solidFill>
                <a:schemeClr val="dk1"/>
              </a:solidFill>
              <a:latin typeface="Sora"/>
              <a:ea typeface="Sora"/>
              <a:cs typeface="Sora"/>
              <a:sym typeface="Sora"/>
            </a:endParaRPr>
          </a:p>
        </p:txBody>
      </p:sp>
      <p:graphicFrame>
        <p:nvGraphicFramePr>
          <p:cNvPr id="532" name="Google Shape;532;p24"/>
          <p:cNvGraphicFramePr/>
          <p:nvPr/>
        </p:nvGraphicFramePr>
        <p:xfrm>
          <a:off x="685800" y="1828800"/>
          <a:ext cx="6766560" cy="3840480"/>
        </p:xfrm>
        <a:graphic>
          <a:graphicData uri="http://schemas.openxmlformats.org/drawingml/2006/chart">
            <c:chart r:id="rId3"/>
          </a:graphicData>
        </a:graphic>
      </p:graphicFrame>
      <p:sp>
        <p:nvSpPr>
          <p:cNvPr id="533" name="Google Shape;533;p24"/>
          <p:cNvSpPr/>
          <p:nvPr/>
        </p:nvSpPr>
        <p:spPr>
          <a:xfrm>
            <a:off x="7772400" y="1828800"/>
            <a:ext cx="3703320" cy="2103120"/>
          </a:xfrm>
          <a:prstGeom prst="roundRect">
            <a:avLst>
              <a:gd fmla="val 4783" name="adj"/>
            </a:avLst>
          </a:prstGeom>
          <a:solidFill>
            <a:srgbClr val="16233F"/>
          </a:solidFill>
          <a:ln cap="flat" cmpd="sng" w="12700">
            <a:solidFill>
              <a:srgbClr val="16233F"/>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34" name="Google Shape;534;p24"/>
          <p:cNvSpPr/>
          <p:nvPr/>
        </p:nvSpPr>
        <p:spPr>
          <a:xfrm>
            <a:off x="8092440" y="2148840"/>
            <a:ext cx="3108960" cy="8229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3000"/>
              <a:buFont typeface="Cambria"/>
              <a:buNone/>
            </a:pPr>
            <a:r>
              <a:rPr b="1" i="0" lang="en-US" sz="3000" u="none" cap="none" strike="noStrike">
                <a:solidFill>
                  <a:srgbClr val="E8A33D"/>
                </a:solidFill>
                <a:latin typeface="Sora"/>
                <a:ea typeface="Sora"/>
                <a:cs typeface="Sora"/>
                <a:sym typeface="Sora"/>
              </a:rPr>
              <a:t>8 hrs → 1 hr</a:t>
            </a:r>
            <a:endParaRPr i="0" sz="3000" u="none" cap="none" strike="noStrike">
              <a:solidFill>
                <a:schemeClr val="dk1"/>
              </a:solidFill>
              <a:latin typeface="Sora"/>
              <a:ea typeface="Sora"/>
              <a:cs typeface="Sora"/>
              <a:sym typeface="Sora"/>
            </a:endParaRPr>
          </a:p>
        </p:txBody>
      </p:sp>
      <p:sp>
        <p:nvSpPr>
          <p:cNvPr id="535" name="Google Shape;535;p24"/>
          <p:cNvSpPr/>
          <p:nvPr/>
        </p:nvSpPr>
        <p:spPr>
          <a:xfrm>
            <a:off x="8092440" y="3017520"/>
            <a:ext cx="3108960" cy="77724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Clr>
                <a:srgbClr val="DCE5F2"/>
              </a:buClr>
              <a:buSzPts val="1500"/>
              <a:buFont typeface="Calibri"/>
              <a:buNone/>
            </a:pPr>
            <a:r>
              <a:rPr i="0" lang="en-US" sz="1500" u="none" cap="none" strike="noStrike">
                <a:solidFill>
                  <a:srgbClr val="DCE5F2"/>
                </a:solidFill>
                <a:latin typeface="Sora"/>
                <a:ea typeface="Sora"/>
                <a:cs typeface="Sora"/>
                <a:sym typeface="Sora"/>
              </a:rPr>
              <a:t>in a single week, on this</a:t>
            </a:r>
            <a:endParaRPr i="0" sz="1500" u="none" cap="none" strike="noStrike">
              <a:solidFill>
                <a:schemeClr val="dk1"/>
              </a:solidFill>
              <a:latin typeface="Sora"/>
              <a:ea typeface="Sora"/>
              <a:cs typeface="Sora"/>
              <a:sym typeface="Sora"/>
            </a:endParaRPr>
          </a:p>
          <a:p>
            <a:pPr indent="0" lvl="0" marL="0" marR="0" rtl="0" algn="l">
              <a:lnSpc>
                <a:spcPct val="133333"/>
              </a:lnSpc>
              <a:spcBef>
                <a:spcPts val="0"/>
              </a:spcBef>
              <a:spcAft>
                <a:spcPts val="0"/>
              </a:spcAft>
              <a:buClr>
                <a:srgbClr val="DCE5F2"/>
              </a:buClr>
              <a:buSzPts val="1500"/>
              <a:buFont typeface="Calibri"/>
              <a:buNone/>
            </a:pPr>
            <a:r>
              <a:rPr i="0" lang="en-US" sz="1500" u="none" cap="none" strike="noStrike">
                <a:solidFill>
                  <a:srgbClr val="DCE5F2"/>
                </a:solidFill>
                <a:latin typeface="Sora"/>
                <a:ea typeface="Sora"/>
                <a:cs typeface="Sora"/>
                <a:sym typeface="Sora"/>
              </a:rPr>
              <a:t>fictional class</a:t>
            </a:r>
            <a:endParaRPr i="0" sz="1500" u="none" cap="none" strike="noStrike">
              <a:solidFill>
                <a:schemeClr val="dk1"/>
              </a:solidFill>
              <a:latin typeface="Sora"/>
              <a:ea typeface="Sora"/>
              <a:cs typeface="Sora"/>
              <a:sym typeface="Sora"/>
            </a:endParaRPr>
          </a:p>
        </p:txBody>
      </p:sp>
      <p:sp>
        <p:nvSpPr>
          <p:cNvPr id="536" name="Google Shape;536;p24"/>
          <p:cNvSpPr/>
          <p:nvPr/>
        </p:nvSpPr>
        <p:spPr>
          <a:xfrm>
            <a:off x="7772400" y="4114800"/>
            <a:ext cx="3703320" cy="1554480"/>
          </a:xfrm>
          <a:prstGeom prst="roundRect">
            <a:avLst>
              <a:gd fmla="val 6471" name="adj"/>
            </a:avLst>
          </a:prstGeom>
          <a:solidFill>
            <a:srgbClr val="E2E9F2"/>
          </a:solidFill>
          <a:ln cap="flat" cmpd="sng" w="12700">
            <a:solidFill>
              <a:srgbClr val="E2E9F2"/>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37" name="Google Shape;537;p24"/>
          <p:cNvSpPr/>
          <p:nvPr/>
        </p:nvSpPr>
        <p:spPr>
          <a:xfrm>
            <a:off x="8092440" y="4114800"/>
            <a:ext cx="3108960" cy="1554480"/>
          </a:xfrm>
          <a:prstGeom prst="rect">
            <a:avLst/>
          </a:prstGeom>
          <a:noFill/>
          <a:ln>
            <a:noFill/>
          </a:ln>
        </p:spPr>
        <p:txBody>
          <a:bodyPr anchorCtr="0" anchor="ctr" bIns="0" lIns="0" spcFirstLastPara="1" rIns="0" wrap="square" tIns="0">
            <a:noAutofit/>
          </a:bodyPr>
          <a:lstStyle/>
          <a:p>
            <a:pPr indent="0" lvl="0" marL="0" marR="0" rtl="0" algn="l">
              <a:lnSpc>
                <a:spcPct val="133333"/>
              </a:lnSpc>
              <a:spcBef>
                <a:spcPts val="0"/>
              </a:spcBef>
              <a:spcAft>
                <a:spcPts val="0"/>
              </a:spcAft>
              <a:buClr>
                <a:srgbClr val="16233F"/>
              </a:buClr>
              <a:buSzPts val="1500"/>
              <a:buFont typeface="Calibri"/>
              <a:buNone/>
            </a:pPr>
            <a:r>
              <a:rPr b="1" i="0" lang="en-US" sz="1500" u="none" cap="none" strike="noStrike">
                <a:solidFill>
                  <a:srgbClr val="16233F"/>
                </a:solidFill>
                <a:latin typeface="Sora"/>
                <a:ea typeface="Sora"/>
                <a:cs typeface="Sora"/>
                <a:sym typeface="Sora"/>
              </a:rPr>
              <a:t>Your first week will be slower, not faster. You are learning to brief.</a:t>
            </a:r>
            <a:endParaRPr i="0" sz="1500" u="none" cap="none" strike="noStrike">
              <a:solidFill>
                <a:schemeClr val="dk1"/>
              </a:solidFill>
              <a:latin typeface="Sora"/>
              <a:ea typeface="Sora"/>
              <a:cs typeface="Sora"/>
              <a:sym typeface="Sora"/>
            </a:endParaRPr>
          </a:p>
        </p:txBody>
      </p:sp>
      <p:sp>
        <p:nvSpPr>
          <p:cNvPr id="538" name="Google Shape;538;p24"/>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24</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3" name="Shape 543"/>
        <p:cNvGrpSpPr/>
        <p:nvPr/>
      </p:nvGrpSpPr>
      <p:grpSpPr>
        <a:xfrm>
          <a:off x="0" y="0"/>
          <a:ext cx="0" cy="0"/>
          <a:chOff x="0" y="0"/>
          <a:chExt cx="0" cy="0"/>
        </a:xfrm>
      </p:grpSpPr>
      <p:sp>
        <p:nvSpPr>
          <p:cNvPr id="544" name="Google Shape;544;p25"/>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DOING IT SAFELY</a:t>
            </a:r>
            <a:endParaRPr i="0" sz="1100" u="none" cap="none" strike="noStrike">
              <a:solidFill>
                <a:schemeClr val="dk1"/>
              </a:solidFill>
              <a:latin typeface="Sora"/>
              <a:ea typeface="Sora"/>
              <a:cs typeface="Sora"/>
              <a:sym typeface="Sora"/>
            </a:endParaRPr>
          </a:p>
        </p:txBody>
      </p:sp>
      <p:sp>
        <p:nvSpPr>
          <p:cNvPr id="545" name="Google Shape;545;p25"/>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Three rules. That is the whole policy.</a:t>
            </a:r>
            <a:endParaRPr i="0" sz="3300" u="none" cap="none" strike="noStrike">
              <a:solidFill>
                <a:schemeClr val="dk1"/>
              </a:solidFill>
              <a:latin typeface="Sora"/>
              <a:ea typeface="Sora"/>
              <a:cs typeface="Sora"/>
              <a:sym typeface="Sora"/>
            </a:endParaRPr>
          </a:p>
        </p:txBody>
      </p:sp>
      <p:sp>
        <p:nvSpPr>
          <p:cNvPr id="546" name="Google Shape;546;p25"/>
          <p:cNvSpPr/>
          <p:nvPr/>
        </p:nvSpPr>
        <p:spPr>
          <a:xfrm>
            <a:off x="685800" y="1965960"/>
            <a:ext cx="10820095" cy="1133856"/>
          </a:xfrm>
          <a:prstGeom prst="roundRect">
            <a:avLst>
              <a:gd fmla="val 8871" name="adj"/>
            </a:avLst>
          </a:prstGeom>
          <a:solidFill>
            <a:srgbClr val="F4CCCC"/>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547" name="Google Shape;547;p25"/>
          <p:cNvPicPr preferRelativeResize="0"/>
          <p:nvPr/>
        </p:nvPicPr>
        <p:blipFill rotWithShape="1">
          <a:blip r:embed="rId3">
            <a:alphaModFix/>
          </a:blip>
          <a:srcRect b="0" l="0" r="0" t="0"/>
          <a:stretch/>
        </p:blipFill>
        <p:spPr>
          <a:xfrm>
            <a:off x="1005840" y="2258568"/>
            <a:ext cx="548640" cy="548640"/>
          </a:xfrm>
          <a:prstGeom prst="rect">
            <a:avLst/>
          </a:prstGeom>
          <a:noFill/>
          <a:ln>
            <a:noFill/>
          </a:ln>
        </p:spPr>
      </p:pic>
      <p:sp>
        <p:nvSpPr>
          <p:cNvPr id="548" name="Google Shape;548;p25"/>
          <p:cNvSpPr/>
          <p:nvPr/>
        </p:nvSpPr>
        <p:spPr>
          <a:xfrm>
            <a:off x="1828800" y="2075688"/>
            <a:ext cx="6035040" cy="914400"/>
          </a:xfrm>
          <a:prstGeom prst="rect">
            <a:avLst/>
          </a:prstGeom>
          <a:noFill/>
          <a:ln>
            <a:noFill/>
          </a:ln>
        </p:spPr>
        <p:txBody>
          <a:bodyPr anchorCtr="0" anchor="ctr" bIns="0" lIns="0" spcFirstLastPara="1" rIns="0" wrap="square" tIns="0">
            <a:noAutofit/>
          </a:bodyPr>
          <a:lstStyle/>
          <a:p>
            <a:pPr indent="0" lvl="0" marL="0" marR="0" rtl="0" algn="l">
              <a:lnSpc>
                <a:spcPct val="127777"/>
              </a:lnSpc>
              <a:spcBef>
                <a:spcPts val="0"/>
              </a:spcBef>
              <a:spcAft>
                <a:spcPts val="0"/>
              </a:spcAft>
              <a:buClr>
                <a:srgbClr val="16233F"/>
              </a:buClr>
              <a:buSzPts val="1800"/>
              <a:buFont typeface="Calibri"/>
              <a:buNone/>
            </a:pPr>
            <a:r>
              <a:rPr b="1" i="0" lang="en-US" sz="1800" u="none" cap="none" strike="noStrike">
                <a:solidFill>
                  <a:srgbClr val="16233F"/>
                </a:solidFill>
                <a:latin typeface="Sora"/>
                <a:ea typeface="Sora"/>
                <a:cs typeface="Sora"/>
                <a:sym typeface="Sora"/>
              </a:rPr>
              <a:t>Never put a real child's name, marks or circumstances into it</a:t>
            </a:r>
            <a:endParaRPr i="0" sz="1800" u="none" cap="none" strike="noStrike">
              <a:solidFill>
                <a:schemeClr val="dk1"/>
              </a:solidFill>
              <a:latin typeface="Sora"/>
              <a:ea typeface="Sora"/>
              <a:cs typeface="Sora"/>
              <a:sym typeface="Sora"/>
            </a:endParaRPr>
          </a:p>
        </p:txBody>
      </p:sp>
      <p:sp>
        <p:nvSpPr>
          <p:cNvPr id="549" name="Google Shape;549;p25"/>
          <p:cNvSpPr/>
          <p:nvPr/>
        </p:nvSpPr>
        <p:spPr>
          <a:xfrm>
            <a:off x="8092440" y="1965960"/>
            <a:ext cx="3200400" cy="1133856"/>
          </a:xfrm>
          <a:prstGeom prst="rect">
            <a:avLst/>
          </a:prstGeom>
          <a:noFill/>
          <a:ln>
            <a:noFill/>
          </a:ln>
        </p:spPr>
        <p:txBody>
          <a:bodyPr anchorCtr="0" anchor="ctr" bIns="0" lIns="0" spcFirstLastPara="1" rIns="0" wrap="square" tIns="0">
            <a:noAutofit/>
          </a:bodyPr>
          <a:lstStyle/>
          <a:p>
            <a:pPr indent="0" lvl="0" marL="0" marR="0" rtl="0" algn="l">
              <a:lnSpc>
                <a:spcPct val="126666"/>
              </a:lnSpc>
              <a:spcBef>
                <a:spcPts val="0"/>
              </a:spcBef>
              <a:spcAft>
                <a:spcPts val="0"/>
              </a:spcAft>
              <a:buClr>
                <a:srgbClr val="A83A31"/>
              </a:buClr>
              <a:buSzPts val="1500"/>
              <a:buFont typeface="Calibri"/>
              <a:buNone/>
            </a:pPr>
            <a:r>
              <a:rPr i="1" lang="en-US" sz="1500" u="none" cap="none" strike="noStrike">
                <a:solidFill>
                  <a:srgbClr val="A83A31"/>
                </a:solidFill>
                <a:latin typeface="Sora"/>
                <a:ea typeface="Sora"/>
                <a:cs typeface="Sora"/>
                <a:sym typeface="Sora"/>
              </a:rPr>
              <a:t>Roll numbers work just as well.</a:t>
            </a:r>
            <a:endParaRPr i="0" sz="1500" u="none" cap="none" strike="noStrike">
              <a:solidFill>
                <a:schemeClr val="dk1"/>
              </a:solidFill>
              <a:latin typeface="Sora"/>
              <a:ea typeface="Sora"/>
              <a:cs typeface="Sora"/>
              <a:sym typeface="Sora"/>
            </a:endParaRPr>
          </a:p>
        </p:txBody>
      </p:sp>
      <p:sp>
        <p:nvSpPr>
          <p:cNvPr id="550" name="Google Shape;550;p25"/>
          <p:cNvSpPr/>
          <p:nvPr/>
        </p:nvSpPr>
        <p:spPr>
          <a:xfrm>
            <a:off x="685800" y="3264408"/>
            <a:ext cx="10820095" cy="1133856"/>
          </a:xfrm>
          <a:prstGeom prst="roundRect">
            <a:avLst>
              <a:gd fmla="val 8871" name="adj"/>
            </a:avLst>
          </a:prstGeom>
          <a:solidFill>
            <a:srgbClr val="FFF2CC"/>
          </a:solidFill>
          <a:ln cap="flat" cmpd="sng" w="12700">
            <a:solidFill>
              <a:srgbClr val="E2E9F2"/>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551" name="Google Shape;551;p25"/>
          <p:cNvPicPr preferRelativeResize="0"/>
          <p:nvPr/>
        </p:nvPicPr>
        <p:blipFill rotWithShape="1">
          <a:blip r:embed="rId4">
            <a:alphaModFix/>
          </a:blip>
          <a:srcRect b="0" l="0" r="0" t="0"/>
          <a:stretch/>
        </p:blipFill>
        <p:spPr>
          <a:xfrm>
            <a:off x="1005840" y="3557016"/>
            <a:ext cx="548640" cy="548640"/>
          </a:xfrm>
          <a:prstGeom prst="rect">
            <a:avLst/>
          </a:prstGeom>
          <a:noFill/>
          <a:ln>
            <a:noFill/>
          </a:ln>
        </p:spPr>
      </p:pic>
      <p:sp>
        <p:nvSpPr>
          <p:cNvPr id="552" name="Google Shape;552;p25"/>
          <p:cNvSpPr/>
          <p:nvPr/>
        </p:nvSpPr>
        <p:spPr>
          <a:xfrm>
            <a:off x="1828800" y="3374136"/>
            <a:ext cx="6035040" cy="914400"/>
          </a:xfrm>
          <a:prstGeom prst="rect">
            <a:avLst/>
          </a:prstGeom>
          <a:noFill/>
          <a:ln>
            <a:noFill/>
          </a:ln>
        </p:spPr>
        <p:txBody>
          <a:bodyPr anchorCtr="0" anchor="ctr" bIns="0" lIns="0" spcFirstLastPara="1" rIns="0" wrap="square" tIns="0">
            <a:noAutofit/>
          </a:bodyPr>
          <a:lstStyle/>
          <a:p>
            <a:pPr indent="0" lvl="0" marL="0" marR="0" rtl="0" algn="l">
              <a:lnSpc>
                <a:spcPct val="127777"/>
              </a:lnSpc>
              <a:spcBef>
                <a:spcPts val="0"/>
              </a:spcBef>
              <a:spcAft>
                <a:spcPts val="0"/>
              </a:spcAft>
              <a:buClr>
                <a:srgbClr val="16233F"/>
              </a:buClr>
              <a:buSzPts val="1800"/>
              <a:buFont typeface="Calibri"/>
              <a:buNone/>
            </a:pPr>
            <a:r>
              <a:rPr b="1" i="0" lang="en-US" sz="1800" u="none" cap="none" strike="noStrike">
                <a:solidFill>
                  <a:srgbClr val="16233F"/>
                </a:solidFill>
                <a:latin typeface="Sora"/>
                <a:ea typeface="Sora"/>
                <a:cs typeface="Sora"/>
                <a:sym typeface="Sora"/>
              </a:rPr>
              <a:t>Check anything it counts, quotes or cites</a:t>
            </a:r>
            <a:endParaRPr i="0" sz="1800" u="none" cap="none" strike="noStrike">
              <a:solidFill>
                <a:schemeClr val="dk1"/>
              </a:solidFill>
              <a:latin typeface="Sora"/>
              <a:ea typeface="Sora"/>
              <a:cs typeface="Sora"/>
              <a:sym typeface="Sora"/>
            </a:endParaRPr>
          </a:p>
        </p:txBody>
      </p:sp>
      <p:sp>
        <p:nvSpPr>
          <p:cNvPr id="553" name="Google Shape;553;p25"/>
          <p:cNvSpPr/>
          <p:nvPr/>
        </p:nvSpPr>
        <p:spPr>
          <a:xfrm>
            <a:off x="8092440" y="3264408"/>
            <a:ext cx="3200400" cy="1133856"/>
          </a:xfrm>
          <a:prstGeom prst="rect">
            <a:avLst/>
          </a:prstGeom>
          <a:noFill/>
          <a:ln>
            <a:noFill/>
          </a:ln>
        </p:spPr>
        <p:txBody>
          <a:bodyPr anchorCtr="0" anchor="ctr" bIns="0" lIns="0" spcFirstLastPara="1" rIns="0" wrap="square" tIns="0">
            <a:noAutofit/>
          </a:bodyPr>
          <a:lstStyle/>
          <a:p>
            <a:pPr indent="0" lvl="0" marL="0" marR="0" rtl="0" algn="l">
              <a:lnSpc>
                <a:spcPct val="126666"/>
              </a:lnSpc>
              <a:spcBef>
                <a:spcPts val="0"/>
              </a:spcBef>
              <a:spcAft>
                <a:spcPts val="0"/>
              </a:spcAft>
              <a:buClr>
                <a:srgbClr val="B37518"/>
              </a:buClr>
              <a:buSzPts val="1500"/>
              <a:buFont typeface="Calibri"/>
              <a:buNone/>
            </a:pPr>
            <a:r>
              <a:rPr i="1" lang="en-US" sz="1500" u="none" cap="none" strike="noStrike">
                <a:solidFill>
                  <a:srgbClr val="B37518"/>
                </a:solidFill>
                <a:latin typeface="Sora"/>
                <a:ea typeface="Sora"/>
                <a:cs typeface="Sora"/>
                <a:sym typeface="Sora"/>
              </a:rPr>
              <a:t>The more fluent it sounds, the harder you check.</a:t>
            </a:r>
            <a:endParaRPr i="0" sz="1500" u="none" cap="none" strike="noStrike">
              <a:solidFill>
                <a:schemeClr val="dk1"/>
              </a:solidFill>
              <a:latin typeface="Sora"/>
              <a:ea typeface="Sora"/>
              <a:cs typeface="Sora"/>
              <a:sym typeface="Sora"/>
            </a:endParaRPr>
          </a:p>
        </p:txBody>
      </p:sp>
      <p:sp>
        <p:nvSpPr>
          <p:cNvPr id="554" name="Google Shape;554;p25"/>
          <p:cNvSpPr/>
          <p:nvPr/>
        </p:nvSpPr>
        <p:spPr>
          <a:xfrm>
            <a:off x="685800" y="4562856"/>
            <a:ext cx="10820095" cy="1133856"/>
          </a:xfrm>
          <a:prstGeom prst="roundRect">
            <a:avLst>
              <a:gd fmla="val 8871" name="adj"/>
            </a:avLst>
          </a:prstGeom>
          <a:solidFill>
            <a:srgbClr val="D0E0E3"/>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pic>
        <p:nvPicPr>
          <p:cNvPr descr="preencoded.png" id="555" name="Google Shape;555;p25"/>
          <p:cNvPicPr preferRelativeResize="0"/>
          <p:nvPr/>
        </p:nvPicPr>
        <p:blipFill rotWithShape="1">
          <a:blip r:embed="rId5">
            <a:alphaModFix/>
          </a:blip>
          <a:srcRect b="0" l="0" r="0" t="0"/>
          <a:stretch/>
        </p:blipFill>
        <p:spPr>
          <a:xfrm>
            <a:off x="1005840" y="4855464"/>
            <a:ext cx="548640" cy="548640"/>
          </a:xfrm>
          <a:prstGeom prst="rect">
            <a:avLst/>
          </a:prstGeom>
          <a:noFill/>
          <a:ln>
            <a:noFill/>
          </a:ln>
        </p:spPr>
      </p:pic>
      <p:sp>
        <p:nvSpPr>
          <p:cNvPr id="556" name="Google Shape;556;p25"/>
          <p:cNvSpPr/>
          <p:nvPr/>
        </p:nvSpPr>
        <p:spPr>
          <a:xfrm>
            <a:off x="1828800" y="4672584"/>
            <a:ext cx="6035040" cy="914400"/>
          </a:xfrm>
          <a:prstGeom prst="rect">
            <a:avLst/>
          </a:prstGeom>
          <a:noFill/>
          <a:ln>
            <a:noFill/>
          </a:ln>
        </p:spPr>
        <p:txBody>
          <a:bodyPr anchorCtr="0" anchor="ctr" bIns="0" lIns="0" spcFirstLastPara="1" rIns="0" wrap="square" tIns="0">
            <a:noAutofit/>
          </a:bodyPr>
          <a:lstStyle/>
          <a:p>
            <a:pPr indent="0" lvl="0" marL="0" marR="0" rtl="0" algn="l">
              <a:lnSpc>
                <a:spcPct val="127777"/>
              </a:lnSpc>
              <a:spcBef>
                <a:spcPts val="0"/>
              </a:spcBef>
              <a:spcAft>
                <a:spcPts val="0"/>
              </a:spcAft>
              <a:buClr>
                <a:srgbClr val="16233F"/>
              </a:buClr>
              <a:buSzPts val="1800"/>
              <a:buFont typeface="Calibri"/>
              <a:buNone/>
            </a:pPr>
            <a:r>
              <a:rPr b="1" i="0" lang="en-US" sz="1800" u="none" cap="none" strike="noStrike">
                <a:solidFill>
                  <a:srgbClr val="16233F"/>
                </a:solidFill>
                <a:latin typeface="Sora"/>
                <a:ea typeface="Sora"/>
                <a:cs typeface="Sora"/>
                <a:sym typeface="Sora"/>
              </a:rPr>
              <a:t>Say which level of help is allowed on each task</a:t>
            </a:r>
            <a:endParaRPr i="0" sz="1800" u="none" cap="none" strike="noStrike">
              <a:solidFill>
                <a:schemeClr val="dk1"/>
              </a:solidFill>
              <a:latin typeface="Sora"/>
              <a:ea typeface="Sora"/>
              <a:cs typeface="Sora"/>
              <a:sym typeface="Sora"/>
            </a:endParaRPr>
          </a:p>
        </p:txBody>
      </p:sp>
      <p:sp>
        <p:nvSpPr>
          <p:cNvPr id="557" name="Google Shape;557;p25"/>
          <p:cNvSpPr/>
          <p:nvPr/>
        </p:nvSpPr>
        <p:spPr>
          <a:xfrm>
            <a:off x="8092440" y="4562856"/>
            <a:ext cx="3200400" cy="1133856"/>
          </a:xfrm>
          <a:prstGeom prst="rect">
            <a:avLst/>
          </a:prstGeom>
          <a:noFill/>
          <a:ln>
            <a:noFill/>
          </a:ln>
        </p:spPr>
        <p:txBody>
          <a:bodyPr anchorCtr="0" anchor="ctr" bIns="0" lIns="0" spcFirstLastPara="1" rIns="0" wrap="square" tIns="0">
            <a:noAutofit/>
          </a:bodyPr>
          <a:lstStyle/>
          <a:p>
            <a:pPr indent="0" lvl="0" marL="0" marR="0" rtl="0" algn="l">
              <a:lnSpc>
                <a:spcPct val="126666"/>
              </a:lnSpc>
              <a:spcBef>
                <a:spcPts val="0"/>
              </a:spcBef>
              <a:spcAft>
                <a:spcPts val="0"/>
              </a:spcAft>
              <a:buClr>
                <a:srgbClr val="2F7E79"/>
              </a:buClr>
              <a:buSzPts val="1500"/>
              <a:buFont typeface="Calibri"/>
              <a:buNone/>
            </a:pPr>
            <a:r>
              <a:rPr i="1" lang="en-US" sz="1500" u="none" cap="none" strike="noStrike">
                <a:solidFill>
                  <a:srgbClr val="2F7E79"/>
                </a:solidFill>
                <a:latin typeface="Sora"/>
                <a:ea typeface="Sora"/>
                <a:cs typeface="Sora"/>
                <a:sym typeface="Sora"/>
              </a:rPr>
              <a:t>A ban is unenforceable. A rule is not.</a:t>
            </a:r>
            <a:endParaRPr i="0" sz="1500" u="none" cap="none" strike="noStrike">
              <a:solidFill>
                <a:schemeClr val="dk1"/>
              </a:solidFill>
              <a:latin typeface="Sora"/>
              <a:ea typeface="Sora"/>
              <a:cs typeface="Sora"/>
              <a:sym typeface="Sora"/>
            </a:endParaRPr>
          </a:p>
        </p:txBody>
      </p:sp>
      <p:sp>
        <p:nvSpPr>
          <p:cNvPr id="558" name="Google Shape;558;p25"/>
          <p:cNvSpPr/>
          <p:nvPr/>
        </p:nvSpPr>
        <p:spPr>
          <a:xfrm>
            <a:off x="685800" y="5943600"/>
            <a:ext cx="10820095"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1700"/>
              <a:buFont typeface="Calibri"/>
              <a:buNone/>
            </a:pPr>
            <a:r>
              <a:rPr b="1" i="0" lang="en-US" sz="1700" u="none" cap="none" strike="noStrike">
                <a:solidFill>
                  <a:srgbClr val="16233F"/>
                </a:solidFill>
                <a:latin typeface="Sora"/>
                <a:ea typeface="Sora"/>
                <a:cs typeface="Sora"/>
                <a:sym typeface="Sora"/>
              </a:rPr>
              <a:t>If you would not read it aloud with the parents in the room, do not type it in.</a:t>
            </a:r>
            <a:endParaRPr i="0" sz="1700" u="none" cap="none" strike="noStrike">
              <a:solidFill>
                <a:schemeClr val="dk1"/>
              </a:solidFill>
              <a:latin typeface="Sora"/>
              <a:ea typeface="Sora"/>
              <a:cs typeface="Sora"/>
              <a:sym typeface="Sora"/>
            </a:endParaRPr>
          </a:p>
        </p:txBody>
      </p:sp>
      <p:sp>
        <p:nvSpPr>
          <p:cNvPr id="559" name="Google Shape;559;p25"/>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25</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g3f6e00dd4e4_5_86"/>
          <p:cNvSpPr/>
          <p:nvPr/>
        </p:nvSpPr>
        <p:spPr>
          <a:xfrm>
            <a:off x="472500" y="200282"/>
            <a:ext cx="11247000" cy="868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lang="en-US" sz="3300">
                <a:solidFill>
                  <a:srgbClr val="16233F"/>
                </a:solidFill>
                <a:latin typeface="Sora"/>
                <a:ea typeface="Sora"/>
                <a:cs typeface="Sora"/>
                <a:sym typeface="Sora"/>
              </a:rPr>
              <a:t>ASSIGNMENTS TILL FAR</a:t>
            </a:r>
            <a:endParaRPr i="0" sz="3300" u="none" cap="none" strike="noStrike">
              <a:solidFill>
                <a:schemeClr val="dk1"/>
              </a:solidFill>
              <a:latin typeface="Sora"/>
              <a:ea typeface="Sora"/>
              <a:cs typeface="Sora"/>
              <a:sym typeface="Sora"/>
            </a:endParaRPr>
          </a:p>
        </p:txBody>
      </p:sp>
      <p:sp>
        <p:nvSpPr>
          <p:cNvPr id="105" name="Google Shape;105;g3f6e00dd4e4_5_86"/>
          <p:cNvSpPr txBox="1"/>
          <p:nvPr/>
        </p:nvSpPr>
        <p:spPr>
          <a:xfrm>
            <a:off x="0" y="1069075"/>
            <a:ext cx="11864700" cy="561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a:solidFill>
                  <a:srgbClr val="333333"/>
                </a:solidFill>
                <a:latin typeface="Sora"/>
                <a:ea typeface="Sora"/>
                <a:cs typeface="Sora"/>
                <a:sym typeface="Sora"/>
              </a:rPr>
              <a:t>AI Tool  :Gemini</a:t>
            </a:r>
            <a:endParaRPr>
              <a:solidFill>
                <a:srgbClr val="333333"/>
              </a:solidFill>
              <a:latin typeface="Sora"/>
              <a:ea typeface="Sora"/>
              <a:cs typeface="Sora"/>
              <a:sym typeface="Sora"/>
            </a:endParaRPr>
          </a:p>
          <a:p>
            <a:pPr indent="0" lvl="0" marL="0" rtl="0" algn="l">
              <a:spcBef>
                <a:spcPts val="0"/>
              </a:spcBef>
              <a:spcAft>
                <a:spcPts val="0"/>
              </a:spcAft>
              <a:buNone/>
            </a:pPr>
            <a:r>
              <a:rPr b="1" lang="en-US">
                <a:solidFill>
                  <a:srgbClr val="333333"/>
                </a:solidFill>
                <a:latin typeface="Sora"/>
                <a:ea typeface="Sora"/>
                <a:cs typeface="Sora"/>
                <a:sym typeface="Sora"/>
              </a:rPr>
              <a:t>Prompt: </a:t>
            </a:r>
            <a:r>
              <a:rPr lang="en-US" sz="1300">
                <a:solidFill>
                  <a:srgbClr val="1F1F1F"/>
                </a:solidFill>
                <a:highlight>
                  <a:srgbClr val="F2F0F0"/>
                </a:highlight>
              </a:rPr>
              <a:t>Generate a animated image for problem statement to ideation and solution for above problem</a:t>
            </a:r>
            <a:r>
              <a:rPr lang="en-US" sz="1100">
                <a:solidFill>
                  <a:srgbClr val="000000"/>
                </a:solidFill>
              </a:rPr>
              <a:t> </a:t>
            </a:r>
            <a:endParaRPr>
              <a:solidFill>
                <a:srgbClr val="333333"/>
              </a:solidFill>
              <a:latin typeface="Sora"/>
              <a:ea typeface="Sora"/>
              <a:cs typeface="Sora"/>
              <a:sym typeface="Sora"/>
            </a:endParaRPr>
          </a:p>
          <a:p>
            <a:pPr indent="0" lvl="0" marL="0" rtl="0" algn="l">
              <a:spcBef>
                <a:spcPts val="0"/>
              </a:spcBef>
              <a:spcAft>
                <a:spcPts val="0"/>
              </a:spcAft>
              <a:buNone/>
            </a:pPr>
            <a:r>
              <a:rPr b="1" lang="en-US">
                <a:solidFill>
                  <a:srgbClr val="333333"/>
                </a:solidFill>
                <a:latin typeface="Sora"/>
                <a:ea typeface="Sora"/>
                <a:cs typeface="Sora"/>
                <a:sym typeface="Sora"/>
              </a:rPr>
              <a:t>Outcome:</a:t>
            </a:r>
            <a:endParaRPr b="1">
              <a:solidFill>
                <a:srgbClr val="333333"/>
              </a:solidFill>
              <a:latin typeface="Sora"/>
              <a:ea typeface="Sora"/>
              <a:cs typeface="Sora"/>
              <a:sym typeface="Sora"/>
            </a:endParaRPr>
          </a:p>
          <a:p>
            <a:pPr indent="0" lvl="0" marL="0" rtl="0" algn="l">
              <a:spcBef>
                <a:spcPts val="0"/>
              </a:spcBef>
              <a:spcAft>
                <a:spcPts val="0"/>
              </a:spcAft>
              <a:buNone/>
            </a:pPr>
            <a:r>
              <a:t/>
            </a:r>
            <a:endParaRPr b="1">
              <a:solidFill>
                <a:srgbClr val="333333"/>
              </a:solidFill>
              <a:latin typeface="Sora"/>
              <a:ea typeface="Sora"/>
              <a:cs typeface="Sora"/>
              <a:sym typeface="Sora"/>
            </a:endParaRPr>
          </a:p>
          <a:p>
            <a:pPr indent="0" lvl="0" marL="0" rtl="0" algn="l">
              <a:lnSpc>
                <a:spcPct val="115000"/>
              </a:lnSpc>
              <a:spcBef>
                <a:spcPts val="1200"/>
              </a:spcBef>
              <a:spcAft>
                <a:spcPts val="0"/>
              </a:spcAft>
              <a:buNone/>
            </a:pPr>
            <a:r>
              <a:t/>
            </a:r>
            <a:endParaRPr>
              <a:solidFill>
                <a:srgbClr val="333333"/>
              </a:solidFill>
            </a:endParaRPr>
          </a:p>
          <a:p>
            <a:pPr indent="0" lvl="0" marL="0" rtl="0" algn="l">
              <a:spcBef>
                <a:spcPts val="1200"/>
              </a:spcBef>
              <a:spcAft>
                <a:spcPts val="0"/>
              </a:spcAft>
              <a:buClr>
                <a:srgbClr val="000000"/>
              </a:buClr>
              <a:buSzPts val="1100"/>
              <a:buFont typeface="Arial"/>
              <a:buNone/>
            </a:pPr>
            <a:r>
              <a:t/>
            </a:r>
            <a:endParaRPr b="1">
              <a:solidFill>
                <a:srgbClr val="333333"/>
              </a:solidFill>
            </a:endParaRPr>
          </a:p>
          <a:p>
            <a:pPr indent="0" lvl="0" marL="0" rtl="0" algn="l">
              <a:spcBef>
                <a:spcPts val="0"/>
              </a:spcBef>
              <a:spcAft>
                <a:spcPts val="0"/>
              </a:spcAft>
              <a:buNone/>
            </a:pPr>
            <a:r>
              <a:rPr b="1" lang="en-US">
                <a:solidFill>
                  <a:srgbClr val="333333"/>
                </a:solidFill>
                <a:latin typeface="Open Sans"/>
                <a:ea typeface="Open Sans"/>
                <a:cs typeface="Open Sans"/>
                <a:sym typeface="Open Sans"/>
              </a:rPr>
              <a:t>                                                                                                                                                                             </a:t>
            </a:r>
            <a:endParaRPr b="1">
              <a:solidFill>
                <a:srgbClr val="333333"/>
              </a:solidFill>
              <a:latin typeface="Open Sans"/>
              <a:ea typeface="Open Sans"/>
              <a:cs typeface="Open Sans"/>
              <a:sym typeface="Open Sans"/>
            </a:endParaRPr>
          </a:p>
          <a:p>
            <a:pPr indent="0" lvl="0" marL="0" rtl="0" algn="l">
              <a:spcBef>
                <a:spcPts val="0"/>
              </a:spcBef>
              <a:spcAft>
                <a:spcPts val="0"/>
              </a:spcAft>
              <a:buNone/>
            </a:pPr>
            <a:r>
              <a:rPr b="1" lang="en-US">
                <a:solidFill>
                  <a:srgbClr val="333333"/>
                </a:solidFill>
                <a:latin typeface="Open Sans"/>
                <a:ea typeface="Open Sans"/>
                <a:cs typeface="Open Sans"/>
                <a:sym typeface="Open Sans"/>
              </a:rPr>
              <a:t>  </a:t>
            </a:r>
            <a:endParaRPr b="1">
              <a:solidFill>
                <a:srgbClr val="333333"/>
              </a:solidFill>
              <a:latin typeface="Open Sans"/>
              <a:ea typeface="Open Sans"/>
              <a:cs typeface="Open Sans"/>
              <a:sym typeface="Open Sans"/>
            </a:endParaRPr>
          </a:p>
        </p:txBody>
      </p:sp>
      <p:pic>
        <p:nvPicPr>
          <p:cNvPr id="106" name="Google Shape;106;g3f6e00dd4e4_5_86"/>
          <p:cNvPicPr preferRelativeResize="0"/>
          <p:nvPr/>
        </p:nvPicPr>
        <p:blipFill>
          <a:blip r:embed="rId3">
            <a:alphaModFix/>
          </a:blip>
          <a:stretch>
            <a:fillRect/>
          </a:stretch>
        </p:blipFill>
        <p:spPr>
          <a:xfrm>
            <a:off x="750075" y="2003000"/>
            <a:ext cx="10691850" cy="4773175"/>
          </a:xfrm>
          <a:prstGeom prst="rect">
            <a:avLst/>
          </a:prstGeom>
          <a:noFill/>
          <a:ln>
            <a:noFill/>
          </a:ln>
        </p:spPr>
      </p:pic>
      <p:sp>
        <p:nvSpPr>
          <p:cNvPr id="107" name="Google Shape;107;g3f6e00dd4e4_5_86"/>
          <p:cNvSpPr txBox="1"/>
          <p:nvPr/>
        </p:nvSpPr>
        <p:spPr>
          <a:xfrm rot="5400000">
            <a:off x="10364025" y="5398200"/>
            <a:ext cx="2537700" cy="3819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1600">
                <a:solidFill>
                  <a:schemeClr val="dk1"/>
                </a:solidFill>
                <a:latin typeface="Sora"/>
                <a:ea typeface="Sora"/>
                <a:cs typeface="Sora"/>
                <a:sym typeface="Sora"/>
              </a:rPr>
              <a:t>by </a:t>
            </a:r>
            <a:r>
              <a:rPr b="1" lang="en-US" sz="1700">
                <a:solidFill>
                  <a:schemeClr val="dk1"/>
                </a:solidFill>
                <a:latin typeface="Sora"/>
                <a:ea typeface="Sora"/>
                <a:cs typeface="Sora"/>
                <a:sym typeface="Sora"/>
              </a:rPr>
              <a:t>Dinesh Khatri</a:t>
            </a:r>
            <a:endParaRPr b="1" sz="1600">
              <a:solidFill>
                <a:schemeClr val="dk1"/>
              </a:solidFill>
              <a:latin typeface="Sora"/>
              <a:ea typeface="Sora"/>
              <a:cs typeface="Sora"/>
              <a:sym typeface="Sora"/>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4" name="Shape 564"/>
        <p:cNvGrpSpPr/>
        <p:nvPr/>
      </p:nvGrpSpPr>
      <p:grpSpPr>
        <a:xfrm>
          <a:off x="0" y="0"/>
          <a:ext cx="0" cy="0"/>
          <a:chOff x="0" y="0"/>
          <a:chExt cx="0" cy="0"/>
        </a:xfrm>
      </p:grpSpPr>
      <p:sp>
        <p:nvSpPr>
          <p:cNvPr id="565" name="Google Shape;565;p26"/>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FOR STUDENT WORK</a:t>
            </a:r>
            <a:endParaRPr i="0" sz="1100" u="none" cap="none" strike="noStrike">
              <a:solidFill>
                <a:schemeClr val="dk1"/>
              </a:solidFill>
              <a:latin typeface="Sora"/>
              <a:ea typeface="Sora"/>
              <a:cs typeface="Sora"/>
              <a:sym typeface="Sora"/>
            </a:endParaRPr>
          </a:p>
        </p:txBody>
      </p:sp>
      <p:sp>
        <p:nvSpPr>
          <p:cNvPr id="566" name="Google Shape;566;p26"/>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Print the level on the task sheet</a:t>
            </a:r>
            <a:endParaRPr i="0" sz="3300" u="none" cap="none" strike="noStrike">
              <a:solidFill>
                <a:schemeClr val="dk1"/>
              </a:solidFill>
              <a:latin typeface="Sora"/>
              <a:ea typeface="Sora"/>
              <a:cs typeface="Sora"/>
              <a:sym typeface="Sora"/>
            </a:endParaRPr>
          </a:p>
        </p:txBody>
      </p:sp>
      <p:sp>
        <p:nvSpPr>
          <p:cNvPr id="567" name="Google Shape;567;p26"/>
          <p:cNvSpPr/>
          <p:nvPr/>
        </p:nvSpPr>
        <p:spPr>
          <a:xfrm>
            <a:off x="685800" y="1965960"/>
            <a:ext cx="2514600" cy="3108960"/>
          </a:xfrm>
          <a:prstGeom prst="roundRect">
            <a:avLst>
              <a:gd fmla="val 4000"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68" name="Google Shape;568;p26"/>
          <p:cNvSpPr/>
          <p:nvPr/>
        </p:nvSpPr>
        <p:spPr>
          <a:xfrm>
            <a:off x="685800" y="1965960"/>
            <a:ext cx="2514600" cy="777240"/>
          </a:xfrm>
          <a:prstGeom prst="roundRect">
            <a:avLst>
              <a:gd fmla="val 12941" name="adj"/>
            </a:avLst>
          </a:prstGeom>
          <a:solidFill>
            <a:srgbClr val="A83A31"/>
          </a:solidFill>
          <a:ln cap="flat" cmpd="sng" w="12700">
            <a:solidFill>
              <a:srgbClr val="A83A3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69" name="Google Shape;569;p26"/>
          <p:cNvSpPr/>
          <p:nvPr/>
        </p:nvSpPr>
        <p:spPr>
          <a:xfrm>
            <a:off x="685800" y="1965960"/>
            <a:ext cx="2514600" cy="7772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US" sz="1600" u="none" cap="none" strike="noStrike">
                <a:solidFill>
                  <a:srgbClr val="FFFFFF"/>
                </a:solidFill>
                <a:latin typeface="Sora"/>
                <a:ea typeface="Sora"/>
                <a:cs typeface="Sora"/>
                <a:sym typeface="Sora"/>
              </a:rPr>
              <a:t>LEVEL 0</a:t>
            </a:r>
            <a:endParaRPr i="0" sz="1600" u="none" cap="none" strike="noStrike">
              <a:solidFill>
                <a:schemeClr val="dk1"/>
              </a:solidFill>
              <a:latin typeface="Sora"/>
              <a:ea typeface="Sora"/>
              <a:cs typeface="Sora"/>
              <a:sym typeface="Sora"/>
            </a:endParaRPr>
          </a:p>
        </p:txBody>
      </p:sp>
      <p:sp>
        <p:nvSpPr>
          <p:cNvPr id="570" name="Google Shape;570;p26"/>
          <p:cNvSpPr/>
          <p:nvPr/>
        </p:nvSpPr>
        <p:spPr>
          <a:xfrm>
            <a:off x="868680" y="2926080"/>
            <a:ext cx="2148840" cy="6400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233F"/>
              </a:buClr>
              <a:buSzPts val="1900"/>
              <a:buFont typeface="Cambria"/>
              <a:buNone/>
            </a:pPr>
            <a:r>
              <a:rPr b="1" i="0" lang="en-US" sz="1900" u="none" cap="none" strike="noStrike">
                <a:solidFill>
                  <a:srgbClr val="16233F"/>
                </a:solidFill>
                <a:latin typeface="Sora"/>
                <a:ea typeface="Sora"/>
                <a:cs typeface="Sora"/>
                <a:sym typeface="Sora"/>
              </a:rPr>
              <a:t>No AI</a:t>
            </a:r>
            <a:endParaRPr i="0" sz="1900" u="none" cap="none" strike="noStrike">
              <a:solidFill>
                <a:schemeClr val="dk1"/>
              </a:solidFill>
              <a:latin typeface="Sora"/>
              <a:ea typeface="Sora"/>
              <a:cs typeface="Sora"/>
              <a:sym typeface="Sora"/>
            </a:endParaRPr>
          </a:p>
        </p:txBody>
      </p:sp>
      <p:sp>
        <p:nvSpPr>
          <p:cNvPr id="571" name="Google Shape;571;p26"/>
          <p:cNvSpPr/>
          <p:nvPr/>
        </p:nvSpPr>
        <p:spPr>
          <a:xfrm>
            <a:off x="868680" y="3611880"/>
            <a:ext cx="2148840" cy="128016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B3A55"/>
              </a:buClr>
              <a:buSzPts val="1500"/>
              <a:buFont typeface="Calibri"/>
              <a:buNone/>
            </a:pPr>
            <a:r>
              <a:rPr i="0" lang="en-US" sz="1500" u="none" cap="none" strike="noStrike">
                <a:solidFill>
                  <a:srgbClr val="2B3A55"/>
                </a:solidFill>
                <a:latin typeface="Sora"/>
                <a:ea typeface="Sora"/>
                <a:cs typeface="Sora"/>
                <a:sym typeface="Sora"/>
              </a:rPr>
              <a:t>Done in the room, on paper.</a:t>
            </a:r>
            <a:endParaRPr i="0" sz="1500" u="none" cap="none" strike="noStrike">
              <a:solidFill>
                <a:schemeClr val="dk1"/>
              </a:solidFill>
              <a:latin typeface="Sora"/>
              <a:ea typeface="Sora"/>
              <a:cs typeface="Sora"/>
              <a:sym typeface="Sora"/>
            </a:endParaRPr>
          </a:p>
        </p:txBody>
      </p:sp>
      <p:sp>
        <p:nvSpPr>
          <p:cNvPr id="572" name="Google Shape;572;p26"/>
          <p:cNvSpPr/>
          <p:nvPr/>
        </p:nvSpPr>
        <p:spPr>
          <a:xfrm>
            <a:off x="3429000" y="1965960"/>
            <a:ext cx="2514600" cy="3108960"/>
          </a:xfrm>
          <a:prstGeom prst="roundRect">
            <a:avLst>
              <a:gd fmla="val 4000"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73" name="Google Shape;573;p26"/>
          <p:cNvSpPr/>
          <p:nvPr/>
        </p:nvSpPr>
        <p:spPr>
          <a:xfrm>
            <a:off x="3429000" y="1965960"/>
            <a:ext cx="2514600" cy="777240"/>
          </a:xfrm>
          <a:prstGeom prst="roundRect">
            <a:avLst>
              <a:gd fmla="val 12941" name="adj"/>
            </a:avLst>
          </a:prstGeom>
          <a:solidFill>
            <a:srgbClr val="B37518"/>
          </a:solidFill>
          <a:ln cap="flat" cmpd="sng" w="12700">
            <a:solidFill>
              <a:srgbClr val="B3751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74" name="Google Shape;574;p26"/>
          <p:cNvSpPr/>
          <p:nvPr/>
        </p:nvSpPr>
        <p:spPr>
          <a:xfrm>
            <a:off x="3429000" y="1965960"/>
            <a:ext cx="2514600" cy="7772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US" sz="1600" u="none" cap="none" strike="noStrike">
                <a:solidFill>
                  <a:srgbClr val="FFFFFF"/>
                </a:solidFill>
                <a:latin typeface="Sora"/>
                <a:ea typeface="Sora"/>
                <a:cs typeface="Sora"/>
                <a:sym typeface="Sora"/>
              </a:rPr>
              <a:t>LEVEL 1</a:t>
            </a:r>
            <a:endParaRPr i="0" sz="1600" u="none" cap="none" strike="noStrike">
              <a:solidFill>
                <a:schemeClr val="dk1"/>
              </a:solidFill>
              <a:latin typeface="Sora"/>
              <a:ea typeface="Sora"/>
              <a:cs typeface="Sora"/>
              <a:sym typeface="Sora"/>
            </a:endParaRPr>
          </a:p>
        </p:txBody>
      </p:sp>
      <p:sp>
        <p:nvSpPr>
          <p:cNvPr id="575" name="Google Shape;575;p26"/>
          <p:cNvSpPr/>
          <p:nvPr/>
        </p:nvSpPr>
        <p:spPr>
          <a:xfrm>
            <a:off x="3611880" y="2926080"/>
            <a:ext cx="2148840" cy="6400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233F"/>
              </a:buClr>
              <a:buSzPts val="1900"/>
              <a:buFont typeface="Cambria"/>
              <a:buNone/>
            </a:pPr>
            <a:r>
              <a:rPr b="1" i="0" lang="en-US" sz="1900" u="none" cap="none" strike="noStrike">
                <a:solidFill>
                  <a:srgbClr val="16233F"/>
                </a:solidFill>
                <a:latin typeface="Sora"/>
                <a:ea typeface="Sora"/>
                <a:cs typeface="Sora"/>
                <a:sym typeface="Sora"/>
              </a:rPr>
              <a:t>Planning only</a:t>
            </a:r>
            <a:endParaRPr i="0" sz="1900" u="none" cap="none" strike="noStrike">
              <a:solidFill>
                <a:schemeClr val="dk1"/>
              </a:solidFill>
              <a:latin typeface="Sora"/>
              <a:ea typeface="Sora"/>
              <a:cs typeface="Sora"/>
              <a:sym typeface="Sora"/>
            </a:endParaRPr>
          </a:p>
        </p:txBody>
      </p:sp>
      <p:sp>
        <p:nvSpPr>
          <p:cNvPr id="576" name="Google Shape;576;p26"/>
          <p:cNvSpPr/>
          <p:nvPr/>
        </p:nvSpPr>
        <p:spPr>
          <a:xfrm>
            <a:off x="3611880" y="3611880"/>
            <a:ext cx="2148840" cy="128016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B3A55"/>
              </a:buClr>
              <a:buSzPts val="1500"/>
              <a:buFont typeface="Calibri"/>
              <a:buNone/>
            </a:pPr>
            <a:r>
              <a:rPr i="0" lang="en-US" sz="1500" u="none" cap="none" strike="noStrike">
                <a:solidFill>
                  <a:srgbClr val="2B3A55"/>
                </a:solidFill>
                <a:latin typeface="Sora"/>
                <a:ea typeface="Sora"/>
                <a:cs typeface="Sora"/>
                <a:sym typeface="Sora"/>
              </a:rPr>
              <a:t>Ideas and structure. Your words.</a:t>
            </a:r>
            <a:endParaRPr i="0" sz="1500" u="none" cap="none" strike="noStrike">
              <a:solidFill>
                <a:schemeClr val="dk1"/>
              </a:solidFill>
              <a:latin typeface="Sora"/>
              <a:ea typeface="Sora"/>
              <a:cs typeface="Sora"/>
              <a:sym typeface="Sora"/>
            </a:endParaRPr>
          </a:p>
        </p:txBody>
      </p:sp>
      <p:sp>
        <p:nvSpPr>
          <p:cNvPr id="577" name="Google Shape;577;p26"/>
          <p:cNvSpPr/>
          <p:nvPr/>
        </p:nvSpPr>
        <p:spPr>
          <a:xfrm>
            <a:off x="6172200" y="1965960"/>
            <a:ext cx="2514600" cy="3108960"/>
          </a:xfrm>
          <a:prstGeom prst="roundRect">
            <a:avLst>
              <a:gd fmla="val 4000"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78" name="Google Shape;578;p26"/>
          <p:cNvSpPr/>
          <p:nvPr/>
        </p:nvSpPr>
        <p:spPr>
          <a:xfrm>
            <a:off x="6172200" y="1965960"/>
            <a:ext cx="2514600" cy="777240"/>
          </a:xfrm>
          <a:prstGeom prst="roundRect">
            <a:avLst>
              <a:gd fmla="val 12941" name="adj"/>
            </a:avLst>
          </a:prstGeom>
          <a:solidFill>
            <a:srgbClr val="2F7E79"/>
          </a:solidFill>
          <a:ln cap="flat" cmpd="sng" w="12700">
            <a:solidFill>
              <a:srgbClr val="2F7E7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79" name="Google Shape;579;p26"/>
          <p:cNvSpPr/>
          <p:nvPr/>
        </p:nvSpPr>
        <p:spPr>
          <a:xfrm>
            <a:off x="6172200" y="1965960"/>
            <a:ext cx="2514600" cy="7772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US" sz="1600" u="none" cap="none" strike="noStrike">
                <a:solidFill>
                  <a:srgbClr val="FFFFFF"/>
                </a:solidFill>
                <a:latin typeface="Sora"/>
                <a:ea typeface="Sora"/>
                <a:cs typeface="Sora"/>
                <a:sym typeface="Sora"/>
              </a:rPr>
              <a:t>LEVEL 2</a:t>
            </a:r>
            <a:endParaRPr i="0" sz="1600" u="none" cap="none" strike="noStrike">
              <a:solidFill>
                <a:schemeClr val="dk1"/>
              </a:solidFill>
              <a:latin typeface="Sora"/>
              <a:ea typeface="Sora"/>
              <a:cs typeface="Sora"/>
              <a:sym typeface="Sora"/>
            </a:endParaRPr>
          </a:p>
        </p:txBody>
      </p:sp>
      <p:sp>
        <p:nvSpPr>
          <p:cNvPr id="580" name="Google Shape;580;p26"/>
          <p:cNvSpPr/>
          <p:nvPr/>
        </p:nvSpPr>
        <p:spPr>
          <a:xfrm>
            <a:off x="6355080" y="2926080"/>
            <a:ext cx="2148840" cy="6400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233F"/>
              </a:buClr>
              <a:buSzPts val="1900"/>
              <a:buFont typeface="Cambria"/>
              <a:buNone/>
            </a:pPr>
            <a:r>
              <a:rPr b="1" i="0" lang="en-US" sz="1900" u="none" cap="none" strike="noStrike">
                <a:solidFill>
                  <a:srgbClr val="16233F"/>
                </a:solidFill>
                <a:latin typeface="Sora"/>
                <a:ea typeface="Sora"/>
                <a:cs typeface="Sora"/>
                <a:sym typeface="Sora"/>
              </a:rPr>
              <a:t>Coach my draft</a:t>
            </a:r>
            <a:endParaRPr i="0" sz="1900" u="none" cap="none" strike="noStrike">
              <a:solidFill>
                <a:schemeClr val="dk1"/>
              </a:solidFill>
              <a:latin typeface="Sora"/>
              <a:ea typeface="Sora"/>
              <a:cs typeface="Sora"/>
              <a:sym typeface="Sora"/>
            </a:endParaRPr>
          </a:p>
        </p:txBody>
      </p:sp>
      <p:sp>
        <p:nvSpPr>
          <p:cNvPr id="581" name="Google Shape;581;p26"/>
          <p:cNvSpPr/>
          <p:nvPr/>
        </p:nvSpPr>
        <p:spPr>
          <a:xfrm>
            <a:off x="6355080" y="3611880"/>
            <a:ext cx="2148840" cy="128016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B3A55"/>
              </a:buClr>
              <a:buSzPts val="1500"/>
              <a:buFont typeface="Calibri"/>
              <a:buNone/>
            </a:pPr>
            <a:r>
              <a:rPr i="0" lang="en-US" sz="1500" u="none" cap="none" strike="noStrike">
                <a:solidFill>
                  <a:srgbClr val="2B3A55"/>
                </a:solidFill>
                <a:latin typeface="Sora"/>
                <a:ea typeface="Sora"/>
                <a:cs typeface="Sora"/>
                <a:sym typeface="Sora"/>
              </a:rPr>
              <a:t>It comments. It does not write.</a:t>
            </a:r>
            <a:endParaRPr i="0" sz="1500" u="none" cap="none" strike="noStrike">
              <a:solidFill>
                <a:schemeClr val="dk1"/>
              </a:solidFill>
              <a:latin typeface="Sora"/>
              <a:ea typeface="Sora"/>
              <a:cs typeface="Sora"/>
              <a:sym typeface="Sora"/>
            </a:endParaRPr>
          </a:p>
        </p:txBody>
      </p:sp>
      <p:sp>
        <p:nvSpPr>
          <p:cNvPr id="582" name="Google Shape;582;p26"/>
          <p:cNvSpPr/>
          <p:nvPr/>
        </p:nvSpPr>
        <p:spPr>
          <a:xfrm>
            <a:off x="8915400" y="1965960"/>
            <a:ext cx="2514600" cy="3108960"/>
          </a:xfrm>
          <a:prstGeom prst="roundRect">
            <a:avLst>
              <a:gd fmla="val 4000"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83" name="Google Shape;583;p26"/>
          <p:cNvSpPr/>
          <p:nvPr/>
        </p:nvSpPr>
        <p:spPr>
          <a:xfrm>
            <a:off x="8915400" y="1965960"/>
            <a:ext cx="2514600" cy="777240"/>
          </a:xfrm>
          <a:prstGeom prst="roundRect">
            <a:avLst>
              <a:gd fmla="val 12941" name="adj"/>
            </a:avLst>
          </a:prstGeom>
          <a:solidFill>
            <a:srgbClr val="35704F"/>
          </a:solidFill>
          <a:ln cap="flat" cmpd="sng" w="12700">
            <a:solidFill>
              <a:srgbClr val="35704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584" name="Google Shape;584;p26"/>
          <p:cNvSpPr/>
          <p:nvPr/>
        </p:nvSpPr>
        <p:spPr>
          <a:xfrm>
            <a:off x="8915400" y="1965960"/>
            <a:ext cx="2514600" cy="7772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1600"/>
              <a:buFont typeface="Calibri"/>
              <a:buNone/>
            </a:pPr>
            <a:r>
              <a:rPr b="1" i="0" lang="en-US" sz="1600" u="none" cap="none" strike="noStrike">
                <a:solidFill>
                  <a:srgbClr val="FFFFFF"/>
                </a:solidFill>
                <a:latin typeface="Sora"/>
                <a:ea typeface="Sora"/>
                <a:cs typeface="Sora"/>
                <a:sym typeface="Sora"/>
              </a:rPr>
              <a:t>LEVEL 3</a:t>
            </a:r>
            <a:endParaRPr i="0" sz="1600" u="none" cap="none" strike="noStrike">
              <a:solidFill>
                <a:schemeClr val="dk1"/>
              </a:solidFill>
              <a:latin typeface="Sora"/>
              <a:ea typeface="Sora"/>
              <a:cs typeface="Sora"/>
              <a:sym typeface="Sora"/>
            </a:endParaRPr>
          </a:p>
        </p:txBody>
      </p:sp>
      <p:sp>
        <p:nvSpPr>
          <p:cNvPr id="585" name="Google Shape;585;p26"/>
          <p:cNvSpPr/>
          <p:nvPr/>
        </p:nvSpPr>
        <p:spPr>
          <a:xfrm>
            <a:off x="9098280" y="2926080"/>
            <a:ext cx="2148840" cy="64008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6233F"/>
              </a:buClr>
              <a:buSzPts val="1900"/>
              <a:buFont typeface="Cambria"/>
              <a:buNone/>
            </a:pPr>
            <a:r>
              <a:rPr b="1" i="0" lang="en-US" sz="1900" u="none" cap="none" strike="noStrike">
                <a:solidFill>
                  <a:srgbClr val="16233F"/>
                </a:solidFill>
                <a:latin typeface="Sora"/>
                <a:ea typeface="Sora"/>
                <a:cs typeface="Sora"/>
                <a:sym typeface="Sora"/>
              </a:rPr>
              <a:t>Work together</a:t>
            </a:r>
            <a:endParaRPr i="0" sz="1900" u="none" cap="none" strike="noStrike">
              <a:solidFill>
                <a:schemeClr val="dk1"/>
              </a:solidFill>
              <a:latin typeface="Sora"/>
              <a:ea typeface="Sora"/>
              <a:cs typeface="Sora"/>
              <a:sym typeface="Sora"/>
            </a:endParaRPr>
          </a:p>
        </p:txBody>
      </p:sp>
      <p:sp>
        <p:nvSpPr>
          <p:cNvPr id="586" name="Google Shape;586;p26"/>
          <p:cNvSpPr/>
          <p:nvPr/>
        </p:nvSpPr>
        <p:spPr>
          <a:xfrm>
            <a:off x="9098280" y="3611880"/>
            <a:ext cx="2148840" cy="128016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Clr>
                <a:srgbClr val="2B3A55"/>
              </a:buClr>
              <a:buSzPts val="1500"/>
              <a:buFont typeface="Calibri"/>
              <a:buNone/>
            </a:pPr>
            <a:r>
              <a:rPr i="0" lang="en-US" sz="1500" u="none" cap="none" strike="noStrike">
                <a:solidFill>
                  <a:srgbClr val="2B3A55"/>
                </a:solidFill>
                <a:latin typeface="Sora"/>
                <a:ea typeface="Sora"/>
                <a:cs typeface="Sora"/>
                <a:sym typeface="Sora"/>
              </a:rPr>
              <a:t>Declare it. Defend it out loud.</a:t>
            </a:r>
            <a:endParaRPr i="0" sz="1500" u="none" cap="none" strike="noStrike">
              <a:solidFill>
                <a:schemeClr val="dk1"/>
              </a:solidFill>
              <a:latin typeface="Sora"/>
              <a:ea typeface="Sora"/>
              <a:cs typeface="Sora"/>
              <a:sym typeface="Sora"/>
            </a:endParaRPr>
          </a:p>
        </p:txBody>
      </p:sp>
      <p:sp>
        <p:nvSpPr>
          <p:cNvPr id="587" name="Google Shape;587;p26"/>
          <p:cNvSpPr/>
          <p:nvPr/>
        </p:nvSpPr>
        <p:spPr>
          <a:xfrm>
            <a:off x="685800" y="5349240"/>
            <a:ext cx="10820095"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800"/>
              <a:buFont typeface="Calibri"/>
              <a:buNone/>
            </a:pPr>
            <a:r>
              <a:rPr b="1" i="1" lang="en-US" sz="1800" u="none" cap="none" strike="noStrike">
                <a:solidFill>
                  <a:srgbClr val="B37518"/>
                </a:solidFill>
                <a:latin typeface="Sora"/>
                <a:ea typeface="Sora"/>
                <a:cs typeface="Sora"/>
                <a:sym typeface="Sora"/>
              </a:rPr>
              <a:t>Now the conversation is about following an instruction, not about catching anyone.</a:t>
            </a:r>
            <a:endParaRPr i="0" sz="1800" u="none" cap="none" strike="noStrike">
              <a:solidFill>
                <a:schemeClr val="dk1"/>
              </a:solidFill>
              <a:latin typeface="Sora"/>
              <a:ea typeface="Sora"/>
              <a:cs typeface="Sora"/>
              <a:sym typeface="Sora"/>
            </a:endParaRPr>
          </a:p>
        </p:txBody>
      </p:sp>
      <p:sp>
        <p:nvSpPr>
          <p:cNvPr id="588" name="Google Shape;588;p26"/>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26</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93" name="Shape 593"/>
        <p:cNvGrpSpPr/>
        <p:nvPr/>
      </p:nvGrpSpPr>
      <p:grpSpPr>
        <a:xfrm>
          <a:off x="0" y="0"/>
          <a:ext cx="0" cy="0"/>
          <a:chOff x="0" y="0"/>
          <a:chExt cx="0" cy="0"/>
        </a:xfrm>
      </p:grpSpPr>
      <p:sp>
        <p:nvSpPr>
          <p:cNvPr id="594" name="Google Shape;594;p27"/>
          <p:cNvSpPr/>
          <p:nvPr/>
        </p:nvSpPr>
        <p:spPr>
          <a:xfrm>
            <a:off x="685800" y="1371600"/>
            <a:ext cx="10820095"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4405"/>
              </a:buClr>
              <a:buSzPts val="1200"/>
              <a:buFont typeface="Calibri"/>
              <a:buNone/>
            </a:pPr>
            <a:r>
              <a:rPr b="1" i="0" lang="en-US" sz="1200" u="none" cap="none" strike="noStrike">
                <a:solidFill>
                  <a:srgbClr val="6B4405"/>
                </a:solidFill>
                <a:latin typeface="Sora"/>
                <a:ea typeface="Sora"/>
                <a:cs typeface="Sora"/>
                <a:sym typeface="Sora"/>
              </a:rPr>
              <a:t>TALK TO EACH OTHER</a:t>
            </a:r>
            <a:endParaRPr i="0" sz="1200" u="none" cap="none" strike="noStrike">
              <a:solidFill>
                <a:schemeClr val="dk1"/>
              </a:solidFill>
              <a:latin typeface="Sora"/>
              <a:ea typeface="Sora"/>
              <a:cs typeface="Sora"/>
              <a:sym typeface="Sora"/>
            </a:endParaRPr>
          </a:p>
        </p:txBody>
      </p:sp>
      <p:sp>
        <p:nvSpPr>
          <p:cNvPr id="595" name="Google Shape;595;p27"/>
          <p:cNvSpPr/>
          <p:nvPr/>
        </p:nvSpPr>
        <p:spPr>
          <a:xfrm>
            <a:off x="685800" y="1965960"/>
            <a:ext cx="9722815" cy="2011680"/>
          </a:xfrm>
          <a:prstGeom prst="rect">
            <a:avLst/>
          </a:prstGeom>
          <a:noFill/>
          <a:ln>
            <a:noFill/>
          </a:ln>
        </p:spPr>
        <p:txBody>
          <a:bodyPr anchorCtr="0" anchor="ctr" bIns="0" lIns="0" spcFirstLastPara="1" rIns="0" wrap="square" tIns="0">
            <a:noAutofit/>
          </a:bodyPr>
          <a:lstStyle/>
          <a:p>
            <a:pPr indent="0" lvl="0" marL="0" marR="0" rtl="0" algn="l">
              <a:lnSpc>
                <a:spcPct val="122727"/>
              </a:lnSpc>
              <a:spcBef>
                <a:spcPts val="0"/>
              </a:spcBef>
              <a:spcAft>
                <a:spcPts val="0"/>
              </a:spcAft>
              <a:buClr>
                <a:srgbClr val="16233F"/>
              </a:buClr>
              <a:buSzPts val="4400"/>
              <a:buFont typeface="Cambria"/>
              <a:buNone/>
            </a:pPr>
            <a:r>
              <a:rPr b="1" i="0" lang="en-US" sz="4400" u="none" cap="none" strike="noStrike">
                <a:solidFill>
                  <a:srgbClr val="16233F"/>
                </a:solidFill>
                <a:latin typeface="Sora"/>
                <a:ea typeface="Sora"/>
                <a:cs typeface="Sora"/>
                <a:sym typeface="Sora"/>
              </a:rPr>
              <a:t>What would your school</a:t>
            </a:r>
            <a:endParaRPr i="0" sz="4400" u="none" cap="none" strike="noStrike">
              <a:solidFill>
                <a:schemeClr val="dk1"/>
              </a:solidFill>
              <a:latin typeface="Sora"/>
              <a:ea typeface="Sora"/>
              <a:cs typeface="Sora"/>
              <a:sym typeface="Sora"/>
            </a:endParaRPr>
          </a:p>
          <a:p>
            <a:pPr indent="0" lvl="0" marL="0" marR="0" rtl="0" algn="l">
              <a:lnSpc>
                <a:spcPct val="122727"/>
              </a:lnSpc>
              <a:spcBef>
                <a:spcPts val="0"/>
              </a:spcBef>
              <a:spcAft>
                <a:spcPts val="0"/>
              </a:spcAft>
              <a:buClr>
                <a:srgbClr val="16233F"/>
              </a:buClr>
              <a:buSzPts val="4400"/>
              <a:buFont typeface="Cambria"/>
              <a:buNone/>
            </a:pPr>
            <a:r>
              <a:rPr b="1" i="0" lang="en-US" sz="4400" u="none" cap="none" strike="noStrike">
                <a:solidFill>
                  <a:srgbClr val="16233F"/>
                </a:solidFill>
                <a:latin typeface="Sora"/>
                <a:ea typeface="Sora"/>
                <a:cs typeface="Sora"/>
                <a:sym typeface="Sora"/>
              </a:rPr>
              <a:t>need to decide?</a:t>
            </a:r>
            <a:endParaRPr i="0" sz="4400" u="none" cap="none" strike="noStrike">
              <a:solidFill>
                <a:schemeClr val="dk1"/>
              </a:solidFill>
              <a:latin typeface="Sora"/>
              <a:ea typeface="Sora"/>
              <a:cs typeface="Sora"/>
              <a:sym typeface="Sora"/>
            </a:endParaRPr>
          </a:p>
        </p:txBody>
      </p:sp>
      <p:sp>
        <p:nvSpPr>
          <p:cNvPr id="596" name="Google Shape;596;p27"/>
          <p:cNvSpPr/>
          <p:nvPr/>
        </p:nvSpPr>
        <p:spPr>
          <a:xfrm>
            <a:off x="685800" y="4297680"/>
            <a:ext cx="841248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A3D08"/>
              </a:buClr>
              <a:buSzPts val="1900"/>
              <a:buFont typeface="Calibri"/>
              <a:buNone/>
            </a:pPr>
            <a:r>
              <a:rPr i="0" lang="en-US" sz="1900" u="none" cap="none" strike="noStrike">
                <a:solidFill>
                  <a:srgbClr val="5A3D08"/>
                </a:solidFill>
                <a:latin typeface="Sora"/>
                <a:ea typeface="Sora"/>
                <a:cs typeface="Sora"/>
                <a:sym typeface="Sora"/>
              </a:rPr>
              <a:t>Three ideas from the room.</a:t>
            </a:r>
            <a:endParaRPr i="0" sz="1900" u="none" cap="none" strike="noStrike">
              <a:solidFill>
                <a:schemeClr val="dk1"/>
              </a:solidFill>
              <a:latin typeface="Sora"/>
              <a:ea typeface="Sora"/>
              <a:cs typeface="Sora"/>
              <a:sym typeface="Sora"/>
            </a:endParaRPr>
          </a:p>
        </p:txBody>
      </p:sp>
      <p:sp>
        <p:nvSpPr>
          <p:cNvPr id="597" name="Google Shape;597;p27"/>
          <p:cNvSpPr/>
          <p:nvPr/>
        </p:nvSpPr>
        <p:spPr>
          <a:xfrm>
            <a:off x="9494215" y="4297680"/>
            <a:ext cx="2011680" cy="54864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A3D08"/>
              </a:buClr>
              <a:buSzPts val="1900"/>
              <a:buFont typeface="Calibri"/>
              <a:buNone/>
            </a:pPr>
            <a:r>
              <a:rPr b="1" i="0" lang="en-US" sz="1900" u="none" cap="none" strike="noStrike">
                <a:solidFill>
                  <a:srgbClr val="5A3D08"/>
                </a:solidFill>
                <a:latin typeface="Sora"/>
                <a:ea typeface="Sora"/>
                <a:cs typeface="Sora"/>
                <a:sym typeface="Sora"/>
              </a:rPr>
              <a:t>3 minutes</a:t>
            </a:r>
            <a:endParaRPr i="0" sz="1900" u="none" cap="none" strike="noStrike">
              <a:solidFill>
                <a:schemeClr val="dk1"/>
              </a:solidFill>
              <a:latin typeface="Sora"/>
              <a:ea typeface="Sora"/>
              <a:cs typeface="Sora"/>
              <a:sym typeface="Sora"/>
            </a:endParaRPr>
          </a:p>
        </p:txBody>
      </p:sp>
      <p:sp>
        <p:nvSpPr>
          <p:cNvPr id="598" name="Google Shape;598;p27"/>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27</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3" name="Shape 603"/>
        <p:cNvGrpSpPr/>
        <p:nvPr/>
      </p:nvGrpSpPr>
      <p:grpSpPr>
        <a:xfrm>
          <a:off x="0" y="0"/>
          <a:ext cx="0" cy="0"/>
          <a:chOff x="0" y="0"/>
          <a:chExt cx="0" cy="0"/>
        </a:xfrm>
      </p:grpSpPr>
      <p:sp>
        <p:nvSpPr>
          <p:cNvPr id="604" name="Google Shape;604;p28"/>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MONDAY MORNING</a:t>
            </a:r>
            <a:endParaRPr i="0" sz="1100" u="none" cap="none" strike="noStrike">
              <a:solidFill>
                <a:schemeClr val="dk1"/>
              </a:solidFill>
              <a:latin typeface="Sora"/>
              <a:ea typeface="Sora"/>
              <a:cs typeface="Sora"/>
              <a:sym typeface="Sora"/>
            </a:endParaRPr>
          </a:p>
        </p:txBody>
      </p:sp>
      <p:sp>
        <p:nvSpPr>
          <p:cNvPr id="605" name="Google Shape;605;p28"/>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Four weeks, one habit at a time</a:t>
            </a:r>
            <a:endParaRPr i="0" sz="3300" u="none" cap="none" strike="noStrike">
              <a:solidFill>
                <a:schemeClr val="dk1"/>
              </a:solidFill>
              <a:latin typeface="Sora"/>
              <a:ea typeface="Sora"/>
              <a:cs typeface="Sora"/>
              <a:sym typeface="Sora"/>
            </a:endParaRPr>
          </a:p>
        </p:txBody>
      </p:sp>
      <p:sp>
        <p:nvSpPr>
          <p:cNvPr id="606" name="Google Shape;606;p28"/>
          <p:cNvSpPr/>
          <p:nvPr/>
        </p:nvSpPr>
        <p:spPr>
          <a:xfrm>
            <a:off x="685800" y="2103120"/>
            <a:ext cx="2514600" cy="2651760"/>
          </a:xfrm>
          <a:prstGeom prst="roundRect">
            <a:avLst>
              <a:gd fmla="val 4000" name="adj"/>
            </a:avLst>
          </a:prstGeom>
          <a:solidFill>
            <a:srgbClr val="D0E0E3"/>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607" name="Google Shape;607;p28"/>
          <p:cNvSpPr/>
          <p:nvPr/>
        </p:nvSpPr>
        <p:spPr>
          <a:xfrm>
            <a:off x="868680" y="2331720"/>
            <a:ext cx="2148840" cy="3200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F7E79"/>
              </a:buClr>
              <a:buSzPts val="1200"/>
              <a:buFont typeface="Calibri"/>
              <a:buNone/>
            </a:pPr>
            <a:r>
              <a:rPr b="1" i="0" lang="en-US" sz="1200" u="none" cap="none" strike="noStrike">
                <a:solidFill>
                  <a:srgbClr val="2F7E79"/>
                </a:solidFill>
                <a:latin typeface="Sora"/>
                <a:ea typeface="Sora"/>
                <a:cs typeface="Sora"/>
                <a:sym typeface="Sora"/>
              </a:rPr>
              <a:t>WEEK 1</a:t>
            </a:r>
            <a:endParaRPr i="0" sz="1200" u="none" cap="none" strike="noStrike">
              <a:solidFill>
                <a:schemeClr val="dk1"/>
              </a:solidFill>
              <a:latin typeface="Sora"/>
              <a:ea typeface="Sora"/>
              <a:cs typeface="Sora"/>
              <a:sym typeface="Sora"/>
            </a:endParaRPr>
          </a:p>
        </p:txBody>
      </p:sp>
      <p:pic>
        <p:nvPicPr>
          <p:cNvPr descr="preencoded.png" id="608" name="Google Shape;608;p28"/>
          <p:cNvPicPr preferRelativeResize="0"/>
          <p:nvPr/>
        </p:nvPicPr>
        <p:blipFill rotWithShape="1">
          <a:blip r:embed="rId3">
            <a:alphaModFix/>
          </a:blip>
          <a:srcRect b="0" l="0" r="0" t="0"/>
          <a:stretch/>
        </p:blipFill>
        <p:spPr>
          <a:xfrm>
            <a:off x="1691640" y="2743200"/>
            <a:ext cx="530352" cy="530352"/>
          </a:xfrm>
          <a:prstGeom prst="rect">
            <a:avLst/>
          </a:prstGeom>
          <a:noFill/>
          <a:ln>
            <a:noFill/>
          </a:ln>
        </p:spPr>
      </p:pic>
      <p:sp>
        <p:nvSpPr>
          <p:cNvPr id="609" name="Google Shape;609;p28"/>
          <p:cNvSpPr/>
          <p:nvPr/>
        </p:nvSpPr>
        <p:spPr>
          <a:xfrm>
            <a:off x="868680" y="3429000"/>
            <a:ext cx="2148840" cy="1097280"/>
          </a:xfrm>
          <a:prstGeom prst="rect">
            <a:avLst/>
          </a:prstGeom>
          <a:noFill/>
          <a:ln>
            <a:noFill/>
          </a:ln>
        </p:spPr>
        <p:txBody>
          <a:bodyPr anchorCtr="0" anchor="t" bIns="0" lIns="0" spcFirstLastPara="1" rIns="0" wrap="square" tIns="0">
            <a:noAutofit/>
          </a:bodyPr>
          <a:lstStyle/>
          <a:p>
            <a:pPr indent="0" lvl="0" marL="0" marR="0" rtl="0" algn="ctr">
              <a:lnSpc>
                <a:spcPct val="131250"/>
              </a:lnSpc>
              <a:spcBef>
                <a:spcPts val="0"/>
              </a:spcBef>
              <a:spcAft>
                <a:spcPts val="0"/>
              </a:spcAft>
              <a:buClr>
                <a:srgbClr val="16233F"/>
              </a:buClr>
              <a:buSzPts val="1600"/>
              <a:buFont typeface="Calibri"/>
              <a:buNone/>
            </a:pPr>
            <a:r>
              <a:rPr b="1" i="0" lang="en-US" sz="1600" u="none" cap="none" strike="noStrike">
                <a:solidFill>
                  <a:srgbClr val="16233F"/>
                </a:solidFill>
                <a:latin typeface="Sora"/>
                <a:ea typeface="Sora"/>
                <a:cs typeface="Sora"/>
                <a:sym typeface="Sora"/>
              </a:rPr>
              <a:t>Pick one job you hate</a:t>
            </a:r>
            <a:endParaRPr i="0" sz="1600" u="none" cap="none" strike="noStrike">
              <a:solidFill>
                <a:schemeClr val="dk1"/>
              </a:solidFill>
              <a:latin typeface="Sora"/>
              <a:ea typeface="Sora"/>
              <a:cs typeface="Sora"/>
              <a:sym typeface="Sora"/>
            </a:endParaRPr>
          </a:p>
        </p:txBody>
      </p:sp>
      <p:sp>
        <p:nvSpPr>
          <p:cNvPr id="610" name="Google Shape;610;p28"/>
          <p:cNvSpPr/>
          <p:nvPr/>
        </p:nvSpPr>
        <p:spPr>
          <a:xfrm>
            <a:off x="3429000" y="2103120"/>
            <a:ext cx="2514600" cy="2651760"/>
          </a:xfrm>
          <a:prstGeom prst="roundRect">
            <a:avLst>
              <a:gd fmla="val 4000" name="adj"/>
            </a:avLst>
          </a:prstGeom>
          <a:solidFill>
            <a:srgbClr val="D9D2E9"/>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611" name="Google Shape;611;p28"/>
          <p:cNvSpPr/>
          <p:nvPr/>
        </p:nvSpPr>
        <p:spPr>
          <a:xfrm>
            <a:off x="3611880" y="2331720"/>
            <a:ext cx="2148840" cy="3200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B4B8A"/>
              </a:buClr>
              <a:buSzPts val="1200"/>
              <a:buFont typeface="Calibri"/>
              <a:buNone/>
            </a:pPr>
            <a:r>
              <a:rPr b="1" i="0" lang="en-US" sz="1200" u="none" cap="none" strike="noStrike">
                <a:solidFill>
                  <a:srgbClr val="5B4B8A"/>
                </a:solidFill>
                <a:latin typeface="Sora"/>
                <a:ea typeface="Sora"/>
                <a:cs typeface="Sora"/>
                <a:sym typeface="Sora"/>
              </a:rPr>
              <a:t>WEEK 2</a:t>
            </a:r>
            <a:endParaRPr i="0" sz="1200" u="none" cap="none" strike="noStrike">
              <a:solidFill>
                <a:schemeClr val="dk1"/>
              </a:solidFill>
              <a:latin typeface="Sora"/>
              <a:ea typeface="Sora"/>
              <a:cs typeface="Sora"/>
              <a:sym typeface="Sora"/>
            </a:endParaRPr>
          </a:p>
        </p:txBody>
      </p:sp>
      <p:pic>
        <p:nvPicPr>
          <p:cNvPr descr="preencoded.png" id="612" name="Google Shape;612;p28"/>
          <p:cNvPicPr preferRelativeResize="0"/>
          <p:nvPr/>
        </p:nvPicPr>
        <p:blipFill rotWithShape="1">
          <a:blip r:embed="rId4">
            <a:alphaModFix/>
          </a:blip>
          <a:srcRect b="0" l="0" r="0" t="0"/>
          <a:stretch/>
        </p:blipFill>
        <p:spPr>
          <a:xfrm>
            <a:off x="4434840" y="2743200"/>
            <a:ext cx="530352" cy="530352"/>
          </a:xfrm>
          <a:prstGeom prst="rect">
            <a:avLst/>
          </a:prstGeom>
          <a:noFill/>
          <a:ln>
            <a:noFill/>
          </a:ln>
        </p:spPr>
      </p:pic>
      <p:sp>
        <p:nvSpPr>
          <p:cNvPr id="613" name="Google Shape;613;p28"/>
          <p:cNvSpPr/>
          <p:nvPr/>
        </p:nvSpPr>
        <p:spPr>
          <a:xfrm>
            <a:off x="3611880" y="3429000"/>
            <a:ext cx="2148840" cy="1097280"/>
          </a:xfrm>
          <a:prstGeom prst="rect">
            <a:avLst/>
          </a:prstGeom>
          <a:noFill/>
          <a:ln>
            <a:noFill/>
          </a:ln>
        </p:spPr>
        <p:txBody>
          <a:bodyPr anchorCtr="0" anchor="t" bIns="0" lIns="0" spcFirstLastPara="1" rIns="0" wrap="square" tIns="0">
            <a:noAutofit/>
          </a:bodyPr>
          <a:lstStyle/>
          <a:p>
            <a:pPr indent="0" lvl="0" marL="0" marR="0" rtl="0" algn="ctr">
              <a:lnSpc>
                <a:spcPct val="131250"/>
              </a:lnSpc>
              <a:spcBef>
                <a:spcPts val="0"/>
              </a:spcBef>
              <a:spcAft>
                <a:spcPts val="0"/>
              </a:spcAft>
              <a:buClr>
                <a:srgbClr val="16233F"/>
              </a:buClr>
              <a:buSzPts val="1600"/>
              <a:buFont typeface="Calibri"/>
              <a:buNone/>
            </a:pPr>
            <a:r>
              <a:rPr b="1" i="0" lang="en-US" sz="1600" u="none" cap="none" strike="noStrike">
                <a:solidFill>
                  <a:srgbClr val="16233F"/>
                </a:solidFill>
                <a:latin typeface="Sora"/>
                <a:ea typeface="Sora"/>
                <a:cs typeface="Sora"/>
                <a:sym typeface="Sora"/>
              </a:rPr>
              <a:t>Save the wording that worked</a:t>
            </a:r>
            <a:endParaRPr i="0" sz="1600" u="none" cap="none" strike="noStrike">
              <a:solidFill>
                <a:schemeClr val="dk1"/>
              </a:solidFill>
              <a:latin typeface="Sora"/>
              <a:ea typeface="Sora"/>
              <a:cs typeface="Sora"/>
              <a:sym typeface="Sora"/>
            </a:endParaRPr>
          </a:p>
        </p:txBody>
      </p:sp>
      <p:sp>
        <p:nvSpPr>
          <p:cNvPr id="614" name="Google Shape;614;p28"/>
          <p:cNvSpPr/>
          <p:nvPr/>
        </p:nvSpPr>
        <p:spPr>
          <a:xfrm>
            <a:off x="6172200" y="2103120"/>
            <a:ext cx="2514600" cy="2651760"/>
          </a:xfrm>
          <a:prstGeom prst="roundRect">
            <a:avLst>
              <a:gd fmla="val 4000" name="adj"/>
            </a:avLst>
          </a:prstGeom>
          <a:solidFill>
            <a:srgbClr val="FFF2CC"/>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615" name="Google Shape;615;p28"/>
          <p:cNvSpPr/>
          <p:nvPr/>
        </p:nvSpPr>
        <p:spPr>
          <a:xfrm>
            <a:off x="6355080" y="2331720"/>
            <a:ext cx="2148840" cy="3200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37518"/>
              </a:buClr>
              <a:buSzPts val="1200"/>
              <a:buFont typeface="Calibri"/>
              <a:buNone/>
            </a:pPr>
            <a:r>
              <a:rPr b="1" i="0" lang="en-US" sz="1200" u="none" cap="none" strike="noStrike">
                <a:solidFill>
                  <a:srgbClr val="B37518"/>
                </a:solidFill>
                <a:latin typeface="Sora"/>
                <a:ea typeface="Sora"/>
                <a:cs typeface="Sora"/>
                <a:sym typeface="Sora"/>
              </a:rPr>
              <a:t>WEEK 3</a:t>
            </a:r>
            <a:endParaRPr i="0" sz="1200" u="none" cap="none" strike="noStrike">
              <a:solidFill>
                <a:schemeClr val="dk1"/>
              </a:solidFill>
              <a:latin typeface="Sora"/>
              <a:ea typeface="Sora"/>
              <a:cs typeface="Sora"/>
              <a:sym typeface="Sora"/>
            </a:endParaRPr>
          </a:p>
        </p:txBody>
      </p:sp>
      <p:pic>
        <p:nvPicPr>
          <p:cNvPr descr="preencoded.png" id="616" name="Google Shape;616;p28"/>
          <p:cNvPicPr preferRelativeResize="0"/>
          <p:nvPr/>
        </p:nvPicPr>
        <p:blipFill rotWithShape="1">
          <a:blip r:embed="rId5">
            <a:alphaModFix/>
          </a:blip>
          <a:srcRect b="0" l="0" r="0" t="0"/>
          <a:stretch/>
        </p:blipFill>
        <p:spPr>
          <a:xfrm>
            <a:off x="7178040" y="2743200"/>
            <a:ext cx="530352" cy="530352"/>
          </a:xfrm>
          <a:prstGeom prst="rect">
            <a:avLst/>
          </a:prstGeom>
          <a:noFill/>
          <a:ln>
            <a:noFill/>
          </a:ln>
        </p:spPr>
      </p:pic>
      <p:sp>
        <p:nvSpPr>
          <p:cNvPr id="617" name="Google Shape;617;p28"/>
          <p:cNvSpPr/>
          <p:nvPr/>
        </p:nvSpPr>
        <p:spPr>
          <a:xfrm>
            <a:off x="6355080" y="3429000"/>
            <a:ext cx="2148840" cy="1097280"/>
          </a:xfrm>
          <a:prstGeom prst="rect">
            <a:avLst/>
          </a:prstGeom>
          <a:noFill/>
          <a:ln>
            <a:noFill/>
          </a:ln>
        </p:spPr>
        <p:txBody>
          <a:bodyPr anchorCtr="0" anchor="t" bIns="0" lIns="0" spcFirstLastPara="1" rIns="0" wrap="square" tIns="0">
            <a:noAutofit/>
          </a:bodyPr>
          <a:lstStyle/>
          <a:p>
            <a:pPr indent="0" lvl="0" marL="0" marR="0" rtl="0" algn="ctr">
              <a:lnSpc>
                <a:spcPct val="131250"/>
              </a:lnSpc>
              <a:spcBef>
                <a:spcPts val="0"/>
              </a:spcBef>
              <a:spcAft>
                <a:spcPts val="0"/>
              </a:spcAft>
              <a:buClr>
                <a:srgbClr val="16233F"/>
              </a:buClr>
              <a:buSzPts val="1600"/>
              <a:buFont typeface="Calibri"/>
              <a:buNone/>
            </a:pPr>
            <a:r>
              <a:rPr b="1" i="0" lang="en-US" sz="1600" u="none" cap="none" strike="noStrike">
                <a:solidFill>
                  <a:srgbClr val="16233F"/>
                </a:solidFill>
                <a:latin typeface="Sora"/>
                <a:ea typeface="Sora"/>
                <a:cs typeface="Sora"/>
                <a:sym typeface="Sora"/>
              </a:rPr>
              <a:t>Try it on a real file</a:t>
            </a:r>
            <a:endParaRPr i="0" sz="1600" u="none" cap="none" strike="noStrike">
              <a:solidFill>
                <a:schemeClr val="dk1"/>
              </a:solidFill>
              <a:latin typeface="Sora"/>
              <a:ea typeface="Sora"/>
              <a:cs typeface="Sora"/>
              <a:sym typeface="Sora"/>
            </a:endParaRPr>
          </a:p>
        </p:txBody>
      </p:sp>
      <p:sp>
        <p:nvSpPr>
          <p:cNvPr id="618" name="Google Shape;618;p28"/>
          <p:cNvSpPr/>
          <p:nvPr/>
        </p:nvSpPr>
        <p:spPr>
          <a:xfrm>
            <a:off x="8915400" y="2103120"/>
            <a:ext cx="2514600" cy="2651760"/>
          </a:xfrm>
          <a:prstGeom prst="roundRect">
            <a:avLst>
              <a:gd fmla="val 4000" name="adj"/>
            </a:avLst>
          </a:prstGeom>
          <a:solidFill>
            <a:srgbClr val="D9EAD3"/>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Sora"/>
              <a:ea typeface="Sora"/>
              <a:cs typeface="Sora"/>
              <a:sym typeface="Sora"/>
            </a:endParaRPr>
          </a:p>
        </p:txBody>
      </p:sp>
      <p:sp>
        <p:nvSpPr>
          <p:cNvPr id="619" name="Google Shape;619;p28"/>
          <p:cNvSpPr/>
          <p:nvPr/>
        </p:nvSpPr>
        <p:spPr>
          <a:xfrm>
            <a:off x="9098280" y="2331720"/>
            <a:ext cx="2148840" cy="32004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5704F"/>
              </a:buClr>
              <a:buSzPts val="1200"/>
              <a:buFont typeface="Calibri"/>
              <a:buNone/>
            </a:pPr>
            <a:r>
              <a:rPr b="1" i="0" lang="en-US" sz="1200" u="none" cap="none" strike="noStrike">
                <a:solidFill>
                  <a:srgbClr val="35704F"/>
                </a:solidFill>
                <a:latin typeface="Sora"/>
                <a:ea typeface="Sora"/>
                <a:cs typeface="Sora"/>
                <a:sym typeface="Sora"/>
              </a:rPr>
              <a:t>WEEK 4</a:t>
            </a:r>
            <a:endParaRPr i="0" sz="1200" u="none" cap="none" strike="noStrike">
              <a:solidFill>
                <a:schemeClr val="dk1"/>
              </a:solidFill>
              <a:latin typeface="Sora"/>
              <a:ea typeface="Sora"/>
              <a:cs typeface="Sora"/>
              <a:sym typeface="Sora"/>
            </a:endParaRPr>
          </a:p>
        </p:txBody>
      </p:sp>
      <p:pic>
        <p:nvPicPr>
          <p:cNvPr descr="preencoded.png" id="620" name="Google Shape;620;p28"/>
          <p:cNvPicPr preferRelativeResize="0"/>
          <p:nvPr/>
        </p:nvPicPr>
        <p:blipFill rotWithShape="1">
          <a:blip r:embed="rId6">
            <a:alphaModFix/>
          </a:blip>
          <a:srcRect b="0" l="0" r="0" t="0"/>
          <a:stretch/>
        </p:blipFill>
        <p:spPr>
          <a:xfrm>
            <a:off x="9921240" y="2743200"/>
            <a:ext cx="530352" cy="530352"/>
          </a:xfrm>
          <a:prstGeom prst="rect">
            <a:avLst/>
          </a:prstGeom>
          <a:noFill/>
          <a:ln>
            <a:noFill/>
          </a:ln>
        </p:spPr>
      </p:pic>
      <p:sp>
        <p:nvSpPr>
          <p:cNvPr id="621" name="Google Shape;621;p28"/>
          <p:cNvSpPr/>
          <p:nvPr/>
        </p:nvSpPr>
        <p:spPr>
          <a:xfrm>
            <a:off x="9098280" y="3429000"/>
            <a:ext cx="2148840" cy="1097280"/>
          </a:xfrm>
          <a:prstGeom prst="rect">
            <a:avLst/>
          </a:prstGeom>
          <a:noFill/>
          <a:ln>
            <a:noFill/>
          </a:ln>
        </p:spPr>
        <p:txBody>
          <a:bodyPr anchorCtr="0" anchor="t" bIns="0" lIns="0" spcFirstLastPara="1" rIns="0" wrap="square" tIns="0">
            <a:noAutofit/>
          </a:bodyPr>
          <a:lstStyle/>
          <a:p>
            <a:pPr indent="0" lvl="0" marL="0" marR="0" rtl="0" algn="ctr">
              <a:lnSpc>
                <a:spcPct val="131250"/>
              </a:lnSpc>
              <a:spcBef>
                <a:spcPts val="0"/>
              </a:spcBef>
              <a:spcAft>
                <a:spcPts val="0"/>
              </a:spcAft>
              <a:buClr>
                <a:srgbClr val="16233F"/>
              </a:buClr>
              <a:buSzPts val="1600"/>
              <a:buFont typeface="Calibri"/>
              <a:buNone/>
            </a:pPr>
            <a:r>
              <a:rPr b="1" i="0" lang="en-US" sz="1600" u="none" cap="none" strike="noStrike">
                <a:solidFill>
                  <a:srgbClr val="16233F"/>
                </a:solidFill>
                <a:latin typeface="Sora"/>
                <a:ea typeface="Sora"/>
                <a:cs typeface="Sora"/>
                <a:sym typeface="Sora"/>
              </a:rPr>
              <a:t>Give the tutor rule to students</a:t>
            </a:r>
            <a:endParaRPr i="0" sz="1600" u="none" cap="none" strike="noStrike">
              <a:solidFill>
                <a:schemeClr val="dk1"/>
              </a:solidFill>
              <a:latin typeface="Sora"/>
              <a:ea typeface="Sora"/>
              <a:cs typeface="Sora"/>
              <a:sym typeface="Sora"/>
            </a:endParaRPr>
          </a:p>
        </p:txBody>
      </p:sp>
      <p:sp>
        <p:nvSpPr>
          <p:cNvPr id="622" name="Google Shape;622;p28"/>
          <p:cNvSpPr/>
          <p:nvPr/>
        </p:nvSpPr>
        <p:spPr>
          <a:xfrm>
            <a:off x="685800" y="5166360"/>
            <a:ext cx="10820095" cy="5029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2000"/>
              <a:buFont typeface="Cambria"/>
              <a:buNone/>
            </a:pPr>
            <a:r>
              <a:rPr b="1" i="0" lang="en-US" sz="2000" u="none" cap="none" strike="noStrike">
                <a:solidFill>
                  <a:srgbClr val="16233F"/>
                </a:solidFill>
                <a:latin typeface="Sora"/>
                <a:ea typeface="Sora"/>
                <a:cs typeface="Sora"/>
                <a:sym typeface="Sora"/>
              </a:rPr>
              <a:t>One job. Three tries. Then the next one.</a:t>
            </a:r>
            <a:endParaRPr i="0" sz="2000" u="none" cap="none" strike="noStrike">
              <a:solidFill>
                <a:schemeClr val="dk1"/>
              </a:solidFill>
              <a:latin typeface="Sora"/>
              <a:ea typeface="Sora"/>
              <a:cs typeface="Sora"/>
              <a:sym typeface="Sora"/>
            </a:endParaRPr>
          </a:p>
        </p:txBody>
      </p:sp>
      <p:sp>
        <p:nvSpPr>
          <p:cNvPr id="623" name="Google Shape;623;p28"/>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28</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28" name="Shape 628"/>
        <p:cNvGrpSpPr/>
        <p:nvPr/>
      </p:nvGrpSpPr>
      <p:grpSpPr>
        <a:xfrm>
          <a:off x="0" y="0"/>
          <a:ext cx="0" cy="0"/>
          <a:chOff x="0" y="0"/>
          <a:chExt cx="0" cy="0"/>
        </a:xfrm>
      </p:grpSpPr>
      <p:sp>
        <p:nvSpPr>
          <p:cNvPr id="629" name="Google Shape;629;p29"/>
          <p:cNvSpPr/>
          <p:nvPr/>
        </p:nvSpPr>
        <p:spPr>
          <a:xfrm>
            <a:off x="685950" y="1143000"/>
            <a:ext cx="8046600" cy="2011800"/>
          </a:xfrm>
          <a:prstGeom prst="rect">
            <a:avLst/>
          </a:prstGeom>
          <a:noFill/>
          <a:ln>
            <a:noFill/>
          </a:ln>
        </p:spPr>
        <p:txBody>
          <a:bodyPr anchorCtr="0" anchor="ctr" bIns="0" lIns="0" spcFirstLastPara="1" rIns="0" wrap="square" tIns="0">
            <a:noAutofit/>
          </a:bodyPr>
          <a:lstStyle/>
          <a:p>
            <a:pPr indent="0" lvl="0" marL="0" marR="0" rtl="0" algn="l">
              <a:lnSpc>
                <a:spcPct val="131578"/>
              </a:lnSpc>
              <a:spcBef>
                <a:spcPts val="0"/>
              </a:spcBef>
              <a:spcAft>
                <a:spcPts val="0"/>
              </a:spcAft>
              <a:buClr>
                <a:srgbClr val="FFFFFF"/>
              </a:buClr>
              <a:buSzPts val="3800"/>
              <a:buFont typeface="Cambria"/>
              <a:buNone/>
            </a:pPr>
            <a:r>
              <a:rPr b="1" i="0" lang="en-US" sz="3800" u="none" cap="none" strike="noStrike">
                <a:solidFill>
                  <a:schemeClr val="dk1"/>
                </a:solidFill>
                <a:latin typeface="Sora"/>
                <a:ea typeface="Sora"/>
                <a:cs typeface="Sora"/>
                <a:sym typeface="Sora"/>
              </a:rPr>
              <a:t>AI will not replace teachers.</a:t>
            </a:r>
            <a:endParaRPr i="0" sz="3800" u="none" cap="none" strike="noStrike">
              <a:solidFill>
                <a:schemeClr val="dk1"/>
              </a:solidFill>
              <a:latin typeface="Sora"/>
              <a:ea typeface="Sora"/>
              <a:cs typeface="Sora"/>
              <a:sym typeface="Sora"/>
            </a:endParaRPr>
          </a:p>
          <a:p>
            <a:pPr indent="0" lvl="0" marL="0" marR="0" rtl="0" algn="l">
              <a:lnSpc>
                <a:spcPct val="131578"/>
              </a:lnSpc>
              <a:spcBef>
                <a:spcPts val="0"/>
              </a:spcBef>
              <a:spcAft>
                <a:spcPts val="0"/>
              </a:spcAft>
              <a:buClr>
                <a:srgbClr val="FFFFFF"/>
              </a:buClr>
              <a:buSzPts val="3800"/>
              <a:buFont typeface="Cambria"/>
              <a:buNone/>
            </a:pPr>
            <a:r>
              <a:rPr b="1" i="0" lang="en-US" sz="3800" u="none" cap="none" strike="noStrike">
                <a:solidFill>
                  <a:schemeClr val="dk1"/>
                </a:solidFill>
                <a:latin typeface="Sora"/>
                <a:ea typeface="Sora"/>
                <a:cs typeface="Sora"/>
                <a:sym typeface="Sora"/>
              </a:rPr>
              <a:t>It gives back the hours</a:t>
            </a:r>
            <a:endParaRPr i="0" sz="3800" u="none" cap="none" strike="noStrike">
              <a:solidFill>
                <a:schemeClr val="dk1"/>
              </a:solidFill>
              <a:latin typeface="Sora"/>
              <a:ea typeface="Sora"/>
              <a:cs typeface="Sora"/>
              <a:sym typeface="Sora"/>
            </a:endParaRPr>
          </a:p>
          <a:p>
            <a:pPr indent="0" lvl="0" marL="0" marR="0" rtl="0" algn="l">
              <a:lnSpc>
                <a:spcPct val="131578"/>
              </a:lnSpc>
              <a:spcBef>
                <a:spcPts val="0"/>
              </a:spcBef>
              <a:spcAft>
                <a:spcPts val="0"/>
              </a:spcAft>
              <a:buClr>
                <a:srgbClr val="FFFFFF"/>
              </a:buClr>
              <a:buSzPts val="3800"/>
              <a:buFont typeface="Cambria"/>
              <a:buNone/>
            </a:pPr>
            <a:r>
              <a:rPr b="1" i="0" lang="en-US" sz="3800" u="none" cap="none" strike="noStrike">
                <a:solidFill>
                  <a:schemeClr val="dk1"/>
                </a:solidFill>
                <a:latin typeface="Sora"/>
                <a:ea typeface="Sora"/>
                <a:cs typeface="Sora"/>
                <a:sym typeface="Sora"/>
              </a:rPr>
              <a:t>that were never teaching.</a:t>
            </a:r>
            <a:endParaRPr i="0" sz="3800" u="none" cap="none" strike="noStrike">
              <a:solidFill>
                <a:schemeClr val="dk1"/>
              </a:solidFill>
              <a:latin typeface="Sora"/>
              <a:ea typeface="Sora"/>
              <a:cs typeface="Sora"/>
              <a:sym typeface="Sora"/>
            </a:endParaRPr>
          </a:p>
        </p:txBody>
      </p:sp>
      <p:sp>
        <p:nvSpPr>
          <p:cNvPr id="630" name="Google Shape;630;p29"/>
          <p:cNvSpPr/>
          <p:nvPr/>
        </p:nvSpPr>
        <p:spPr>
          <a:xfrm>
            <a:off x="685950" y="3749040"/>
            <a:ext cx="3383400" cy="1143000"/>
          </a:xfrm>
          <a:prstGeom prst="roundRect">
            <a:avLst>
              <a:gd fmla="val 8800" name="adj"/>
            </a:avLst>
          </a:prstGeom>
          <a:solidFill>
            <a:srgbClr val="24365C"/>
          </a:solidFill>
          <a:ln cap="flat" cmpd="sng" w="12700">
            <a:solidFill>
              <a:srgbClr val="2436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latin typeface="Sora"/>
              <a:ea typeface="Sora"/>
              <a:cs typeface="Sora"/>
              <a:sym typeface="Sora"/>
            </a:endParaRPr>
          </a:p>
        </p:txBody>
      </p:sp>
      <p:sp>
        <p:nvSpPr>
          <p:cNvPr id="631" name="Google Shape;631;p29"/>
          <p:cNvSpPr/>
          <p:nvPr/>
        </p:nvSpPr>
        <p:spPr>
          <a:xfrm>
            <a:off x="941982" y="3886200"/>
            <a:ext cx="29262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1100"/>
              <a:buFont typeface="Calibri"/>
              <a:buNone/>
            </a:pPr>
            <a:r>
              <a:rPr b="1" i="0" lang="en-US" sz="1100" u="none" cap="none" strike="noStrike">
                <a:solidFill>
                  <a:schemeClr val="accent4"/>
                </a:solidFill>
                <a:latin typeface="Sora"/>
                <a:ea typeface="Sora"/>
                <a:cs typeface="Sora"/>
                <a:sym typeface="Sora"/>
              </a:rPr>
              <a:t>TEACHERS</a:t>
            </a:r>
            <a:endParaRPr i="0" sz="1100" u="none" cap="none" strike="noStrike">
              <a:solidFill>
                <a:schemeClr val="accent4"/>
              </a:solidFill>
              <a:latin typeface="Sora"/>
              <a:ea typeface="Sora"/>
              <a:cs typeface="Sora"/>
              <a:sym typeface="Sora"/>
            </a:endParaRPr>
          </a:p>
        </p:txBody>
      </p:sp>
      <p:sp>
        <p:nvSpPr>
          <p:cNvPr id="632" name="Google Shape;632;p29"/>
          <p:cNvSpPr/>
          <p:nvPr/>
        </p:nvSpPr>
        <p:spPr>
          <a:xfrm>
            <a:off x="941982" y="4178808"/>
            <a:ext cx="2926200" cy="640200"/>
          </a:xfrm>
          <a:prstGeom prst="rect">
            <a:avLst/>
          </a:prstGeom>
          <a:noFill/>
          <a:ln>
            <a:noFill/>
          </a:ln>
        </p:spPr>
        <p:txBody>
          <a:bodyPr anchorCtr="0" anchor="t" bIns="0" lIns="0" spcFirstLastPara="1" rIns="0" wrap="square" tIns="0">
            <a:noAutofit/>
          </a:bodyPr>
          <a:lstStyle/>
          <a:p>
            <a:pPr indent="0" lvl="0" marL="0" marR="0" rtl="0" algn="l">
              <a:lnSpc>
                <a:spcPct val="131034"/>
              </a:lnSpc>
              <a:spcBef>
                <a:spcPts val="0"/>
              </a:spcBef>
              <a:spcAft>
                <a:spcPts val="0"/>
              </a:spcAft>
              <a:buClr>
                <a:srgbClr val="FFFFFF"/>
              </a:buClr>
              <a:buSzPts val="1450"/>
              <a:buFont typeface="Calibri"/>
              <a:buNone/>
            </a:pPr>
            <a:r>
              <a:rPr i="0" lang="en-US" sz="1450" u="none" cap="none" strike="noStrike">
                <a:solidFill>
                  <a:schemeClr val="lt1"/>
                </a:solidFill>
                <a:latin typeface="Sora"/>
                <a:ea typeface="Sora"/>
                <a:cs typeface="Sora"/>
                <a:sym typeface="Sora"/>
              </a:rPr>
              <a:t>Pick one job. Try it three times.</a:t>
            </a:r>
            <a:endParaRPr i="0" sz="1450" u="none" cap="none" strike="noStrike">
              <a:solidFill>
                <a:schemeClr val="lt1"/>
              </a:solidFill>
              <a:latin typeface="Sora"/>
              <a:ea typeface="Sora"/>
              <a:cs typeface="Sora"/>
              <a:sym typeface="Sora"/>
            </a:endParaRPr>
          </a:p>
        </p:txBody>
      </p:sp>
      <p:sp>
        <p:nvSpPr>
          <p:cNvPr id="633" name="Google Shape;633;p29"/>
          <p:cNvSpPr/>
          <p:nvPr/>
        </p:nvSpPr>
        <p:spPr>
          <a:xfrm>
            <a:off x="4343550" y="3749040"/>
            <a:ext cx="3383400" cy="1143000"/>
          </a:xfrm>
          <a:prstGeom prst="roundRect">
            <a:avLst>
              <a:gd fmla="val 8800" name="adj"/>
            </a:avLst>
          </a:prstGeom>
          <a:solidFill>
            <a:srgbClr val="24365C"/>
          </a:solidFill>
          <a:ln cap="flat" cmpd="sng" w="12700">
            <a:solidFill>
              <a:srgbClr val="2436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latin typeface="Sora"/>
              <a:ea typeface="Sora"/>
              <a:cs typeface="Sora"/>
              <a:sym typeface="Sora"/>
            </a:endParaRPr>
          </a:p>
        </p:txBody>
      </p:sp>
      <p:sp>
        <p:nvSpPr>
          <p:cNvPr id="634" name="Google Shape;634;p29"/>
          <p:cNvSpPr/>
          <p:nvPr/>
        </p:nvSpPr>
        <p:spPr>
          <a:xfrm>
            <a:off x="4599582" y="3886200"/>
            <a:ext cx="29262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1100"/>
              <a:buFont typeface="Calibri"/>
              <a:buNone/>
            </a:pPr>
            <a:r>
              <a:rPr b="1" i="0" lang="en-US" sz="1100" u="none" cap="none" strike="noStrike">
                <a:solidFill>
                  <a:schemeClr val="accent4"/>
                </a:solidFill>
                <a:latin typeface="Sora"/>
                <a:ea typeface="Sora"/>
                <a:cs typeface="Sora"/>
                <a:sym typeface="Sora"/>
              </a:rPr>
              <a:t>STUDENTS</a:t>
            </a:r>
            <a:endParaRPr i="0" sz="1100" u="none" cap="none" strike="noStrike">
              <a:solidFill>
                <a:schemeClr val="accent4"/>
              </a:solidFill>
              <a:latin typeface="Sora"/>
              <a:ea typeface="Sora"/>
              <a:cs typeface="Sora"/>
              <a:sym typeface="Sora"/>
            </a:endParaRPr>
          </a:p>
        </p:txBody>
      </p:sp>
      <p:sp>
        <p:nvSpPr>
          <p:cNvPr id="635" name="Google Shape;635;p29"/>
          <p:cNvSpPr/>
          <p:nvPr/>
        </p:nvSpPr>
        <p:spPr>
          <a:xfrm>
            <a:off x="4599582" y="4178808"/>
            <a:ext cx="2926200" cy="640200"/>
          </a:xfrm>
          <a:prstGeom prst="rect">
            <a:avLst/>
          </a:prstGeom>
          <a:noFill/>
          <a:ln>
            <a:noFill/>
          </a:ln>
        </p:spPr>
        <p:txBody>
          <a:bodyPr anchorCtr="0" anchor="t" bIns="0" lIns="0" spcFirstLastPara="1" rIns="0" wrap="square" tIns="0">
            <a:noAutofit/>
          </a:bodyPr>
          <a:lstStyle/>
          <a:p>
            <a:pPr indent="0" lvl="0" marL="0" marR="0" rtl="0" algn="l">
              <a:lnSpc>
                <a:spcPct val="131034"/>
              </a:lnSpc>
              <a:spcBef>
                <a:spcPts val="0"/>
              </a:spcBef>
              <a:spcAft>
                <a:spcPts val="0"/>
              </a:spcAft>
              <a:buClr>
                <a:srgbClr val="FFFFFF"/>
              </a:buClr>
              <a:buSzPts val="1450"/>
              <a:buFont typeface="Calibri"/>
              <a:buNone/>
            </a:pPr>
            <a:r>
              <a:rPr i="0" lang="en-US" sz="1450" u="none" cap="none" strike="noStrike">
                <a:solidFill>
                  <a:schemeClr val="lt1"/>
                </a:solidFill>
                <a:latin typeface="Sora"/>
                <a:ea typeface="Sora"/>
                <a:cs typeface="Sora"/>
                <a:sym typeface="Sora"/>
              </a:rPr>
              <a:t>Ask for hints. Never for answers.</a:t>
            </a:r>
            <a:endParaRPr i="0" sz="1450" u="none" cap="none" strike="noStrike">
              <a:solidFill>
                <a:schemeClr val="lt1"/>
              </a:solidFill>
              <a:latin typeface="Sora"/>
              <a:ea typeface="Sora"/>
              <a:cs typeface="Sora"/>
              <a:sym typeface="Sora"/>
            </a:endParaRPr>
          </a:p>
        </p:txBody>
      </p:sp>
      <p:sp>
        <p:nvSpPr>
          <p:cNvPr id="636" name="Google Shape;636;p29"/>
          <p:cNvSpPr/>
          <p:nvPr/>
        </p:nvSpPr>
        <p:spPr>
          <a:xfrm>
            <a:off x="8001150" y="3749040"/>
            <a:ext cx="3383400" cy="1143000"/>
          </a:xfrm>
          <a:prstGeom prst="roundRect">
            <a:avLst>
              <a:gd fmla="val 8800" name="adj"/>
            </a:avLst>
          </a:prstGeom>
          <a:solidFill>
            <a:srgbClr val="24365C"/>
          </a:solidFill>
          <a:ln cap="flat" cmpd="sng" w="12700">
            <a:solidFill>
              <a:srgbClr val="24365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1"/>
              </a:solidFill>
              <a:latin typeface="Sora"/>
              <a:ea typeface="Sora"/>
              <a:cs typeface="Sora"/>
              <a:sym typeface="Sora"/>
            </a:endParaRPr>
          </a:p>
        </p:txBody>
      </p:sp>
      <p:sp>
        <p:nvSpPr>
          <p:cNvPr id="637" name="Google Shape;637;p29"/>
          <p:cNvSpPr/>
          <p:nvPr/>
        </p:nvSpPr>
        <p:spPr>
          <a:xfrm>
            <a:off x="8257182" y="3886200"/>
            <a:ext cx="29262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1100"/>
              <a:buFont typeface="Calibri"/>
              <a:buNone/>
            </a:pPr>
            <a:r>
              <a:rPr b="1" i="0" lang="en-US" sz="1100" u="none" cap="none" strike="noStrike">
                <a:solidFill>
                  <a:schemeClr val="accent4"/>
                </a:solidFill>
                <a:latin typeface="Sora"/>
                <a:ea typeface="Sora"/>
                <a:cs typeface="Sora"/>
                <a:sym typeface="Sora"/>
              </a:rPr>
              <a:t>LEADERS</a:t>
            </a:r>
            <a:endParaRPr i="0" sz="1100" u="none" cap="none" strike="noStrike">
              <a:solidFill>
                <a:schemeClr val="accent4"/>
              </a:solidFill>
              <a:latin typeface="Sora"/>
              <a:ea typeface="Sora"/>
              <a:cs typeface="Sora"/>
              <a:sym typeface="Sora"/>
            </a:endParaRPr>
          </a:p>
        </p:txBody>
      </p:sp>
      <p:sp>
        <p:nvSpPr>
          <p:cNvPr id="638" name="Google Shape;638;p29"/>
          <p:cNvSpPr/>
          <p:nvPr/>
        </p:nvSpPr>
        <p:spPr>
          <a:xfrm>
            <a:off x="8257182" y="4178808"/>
            <a:ext cx="2926200" cy="640200"/>
          </a:xfrm>
          <a:prstGeom prst="rect">
            <a:avLst/>
          </a:prstGeom>
          <a:noFill/>
          <a:ln>
            <a:noFill/>
          </a:ln>
        </p:spPr>
        <p:txBody>
          <a:bodyPr anchorCtr="0" anchor="t" bIns="0" lIns="0" spcFirstLastPara="1" rIns="0" wrap="square" tIns="0">
            <a:noAutofit/>
          </a:bodyPr>
          <a:lstStyle/>
          <a:p>
            <a:pPr indent="0" lvl="0" marL="0" marR="0" rtl="0" algn="l">
              <a:lnSpc>
                <a:spcPct val="131034"/>
              </a:lnSpc>
              <a:spcBef>
                <a:spcPts val="0"/>
              </a:spcBef>
              <a:spcAft>
                <a:spcPts val="0"/>
              </a:spcAft>
              <a:buClr>
                <a:srgbClr val="FFFFFF"/>
              </a:buClr>
              <a:buSzPts val="1450"/>
              <a:buFont typeface="Calibri"/>
              <a:buNone/>
            </a:pPr>
            <a:r>
              <a:rPr i="0" lang="en-US" sz="1450" u="none" cap="none" strike="noStrike">
                <a:solidFill>
                  <a:schemeClr val="lt1"/>
                </a:solidFill>
                <a:latin typeface="Sora"/>
                <a:ea typeface="Sora"/>
                <a:cs typeface="Sora"/>
                <a:sym typeface="Sora"/>
              </a:rPr>
              <a:t>One tool. One data rule. One scale.</a:t>
            </a:r>
            <a:endParaRPr i="0" sz="1450" u="none" cap="none" strike="noStrike">
              <a:solidFill>
                <a:schemeClr val="lt1"/>
              </a:solidFill>
              <a:latin typeface="Sora"/>
              <a:ea typeface="Sora"/>
              <a:cs typeface="Sora"/>
              <a:sym typeface="Sora"/>
            </a:endParaRPr>
          </a:p>
        </p:txBody>
      </p:sp>
      <p:sp>
        <p:nvSpPr>
          <p:cNvPr id="639" name="Google Shape;639;p29"/>
          <p:cNvSpPr/>
          <p:nvPr/>
        </p:nvSpPr>
        <p:spPr>
          <a:xfrm>
            <a:off x="685950" y="5349240"/>
            <a:ext cx="10820100" cy="365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3C0"/>
              </a:buClr>
              <a:buSzPts val="1400"/>
              <a:buFont typeface="Calibri"/>
              <a:buNone/>
            </a:pPr>
            <a:r>
              <a:rPr i="1" lang="en-US" sz="1400" u="none" cap="none" strike="noStrike">
                <a:solidFill>
                  <a:schemeClr val="dk1"/>
                </a:solidFill>
                <a:latin typeface="Sora"/>
                <a:ea typeface="Sora"/>
                <a:cs typeface="Sora"/>
                <a:sym typeface="Sora"/>
              </a:rPr>
              <a:t>Thank you  ·  adityagupte@gse.harvard.edu</a:t>
            </a:r>
            <a:endParaRPr i="0" sz="1400" u="none" cap="none" strike="noStrike">
              <a:solidFill>
                <a:schemeClr val="dk1"/>
              </a:solidFill>
              <a:latin typeface="Sora"/>
              <a:ea typeface="Sora"/>
              <a:cs typeface="Sora"/>
              <a:sym typeface="Sor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8F5"/>
        </a:solidFill>
      </p:bgPr>
    </p:bg>
    <p:spTree>
      <p:nvGrpSpPr>
        <p:cNvPr id="644" name="Shape 644"/>
        <p:cNvGrpSpPr/>
        <p:nvPr/>
      </p:nvGrpSpPr>
      <p:grpSpPr>
        <a:xfrm>
          <a:off x="0" y="0"/>
          <a:ext cx="0" cy="0"/>
          <a:chOff x="0" y="0"/>
          <a:chExt cx="0" cy="0"/>
        </a:xfrm>
      </p:grpSpPr>
      <p:sp>
        <p:nvSpPr>
          <p:cNvPr id="645" name="Google Shape;645;g3f6f6c3fcb6_0_106"/>
          <p:cNvSpPr txBox="1"/>
          <p:nvPr/>
        </p:nvSpPr>
        <p:spPr>
          <a:xfrm>
            <a:off x="2200897" y="2647950"/>
            <a:ext cx="7869900" cy="708000"/>
          </a:xfrm>
          <a:prstGeom prst="rect">
            <a:avLst/>
          </a:prstGeom>
          <a:noFill/>
          <a:ln>
            <a:noFill/>
          </a:ln>
        </p:spPr>
        <p:txBody>
          <a:bodyPr anchorCtr="0" anchor="t" bIns="45700" lIns="0" spcFirstLastPara="1" rIns="91425" wrap="square" tIns="0">
            <a:spAutoFit/>
          </a:bodyPr>
          <a:lstStyle/>
          <a:p>
            <a:pPr indent="0" lvl="0" marL="0" marR="0" rtl="0" algn="ctr">
              <a:lnSpc>
                <a:spcPct val="115000"/>
              </a:lnSpc>
              <a:spcBef>
                <a:spcPts val="1800"/>
              </a:spcBef>
              <a:spcAft>
                <a:spcPts val="400"/>
              </a:spcAft>
              <a:buClr>
                <a:schemeClr val="dk1"/>
              </a:buClr>
              <a:buSzPts val="1100"/>
              <a:buFont typeface="Arial"/>
              <a:buNone/>
            </a:pPr>
            <a:r>
              <a:rPr b="1" i="0" lang="en-US" sz="4300" u="none" cap="none" strike="noStrike">
                <a:solidFill>
                  <a:schemeClr val="dk1"/>
                </a:solidFill>
                <a:latin typeface="Sora"/>
                <a:ea typeface="Sora"/>
                <a:cs typeface="Sora"/>
                <a:sym typeface="Sora"/>
              </a:rPr>
              <a:t>Discussion</a:t>
            </a:r>
            <a:endParaRPr b="1" i="0" sz="6000" u="none" cap="none" strike="noStrike">
              <a:solidFill>
                <a:schemeClr val="dk1"/>
              </a:solidFill>
              <a:latin typeface="Sora"/>
              <a:ea typeface="Sora"/>
              <a:cs typeface="Sora"/>
              <a:sym typeface="Sora"/>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g3f6e00dd4e4_5_0"/>
          <p:cNvSpPr/>
          <p:nvPr/>
        </p:nvSpPr>
        <p:spPr>
          <a:xfrm>
            <a:off x="594376" y="215398"/>
            <a:ext cx="4206300" cy="228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6B45"/>
              </a:buClr>
              <a:buSzPts val="900"/>
              <a:buFont typeface="Arial"/>
              <a:buNone/>
            </a:pPr>
            <a:r>
              <a:rPr b="1" i="0" lang="en-US" sz="900" u="none" cap="none" strike="noStrike">
                <a:solidFill>
                  <a:srgbClr val="FF6B45"/>
                </a:solidFill>
                <a:latin typeface="Sora"/>
                <a:ea typeface="Sora"/>
                <a:cs typeface="Sora"/>
                <a:sym typeface="Sora"/>
              </a:rPr>
              <a:t>MATERIAL</a:t>
            </a:r>
            <a:endParaRPr b="0" i="0" sz="900" u="none" cap="none" strike="noStrike">
              <a:solidFill>
                <a:srgbClr val="000000"/>
              </a:solidFill>
              <a:latin typeface="Sora"/>
              <a:ea typeface="Sora"/>
              <a:cs typeface="Sora"/>
              <a:sym typeface="Sora"/>
            </a:endParaRPr>
          </a:p>
        </p:txBody>
      </p:sp>
      <p:sp>
        <p:nvSpPr>
          <p:cNvPr id="652" name="Google Shape;652;g3f6e00dd4e4_5_0"/>
          <p:cNvSpPr/>
          <p:nvPr/>
        </p:nvSpPr>
        <p:spPr>
          <a:xfrm>
            <a:off x="608091" y="443999"/>
            <a:ext cx="7955700" cy="747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11827"/>
              </a:buClr>
              <a:buSzPts val="3000"/>
              <a:buFont typeface="Arial"/>
              <a:buNone/>
            </a:pPr>
            <a:r>
              <a:rPr b="1" i="0" lang="en-US" sz="3000" u="none" cap="none" strike="noStrike">
                <a:solidFill>
                  <a:srgbClr val="111827"/>
                </a:solidFill>
                <a:latin typeface="Sora"/>
                <a:ea typeface="Sora"/>
                <a:cs typeface="Sora"/>
                <a:sym typeface="Sora"/>
              </a:rPr>
              <a:t>Learning Resources </a:t>
            </a:r>
            <a:endParaRPr b="0" i="0" sz="3000" u="none" cap="none" strike="noStrike">
              <a:solidFill>
                <a:srgbClr val="000000"/>
              </a:solidFill>
              <a:latin typeface="Sora"/>
              <a:ea typeface="Sora"/>
              <a:cs typeface="Sora"/>
              <a:sym typeface="Sora"/>
            </a:endParaRPr>
          </a:p>
        </p:txBody>
      </p:sp>
      <p:sp>
        <p:nvSpPr>
          <p:cNvPr id="653" name="Google Shape;653;g3f6e00dd4e4_5_0"/>
          <p:cNvSpPr/>
          <p:nvPr/>
        </p:nvSpPr>
        <p:spPr>
          <a:xfrm>
            <a:off x="594364" y="1172975"/>
            <a:ext cx="10241700" cy="4116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36271"/>
              </a:buClr>
              <a:buSzPts val="1400"/>
              <a:buFont typeface="Arial"/>
              <a:buNone/>
            </a:pPr>
            <a:r>
              <a:rPr b="0" i="0" lang="en-US" sz="1400" u="none" cap="none" strike="noStrike">
                <a:solidFill>
                  <a:srgbClr val="434343"/>
                </a:solidFill>
                <a:latin typeface="Sora"/>
                <a:ea typeface="Sora"/>
                <a:cs typeface="Sora"/>
                <a:sym typeface="Sora"/>
              </a:rPr>
              <a:t>The learning doesn't stop when the session ends—these resources will help you keep building your skills.</a:t>
            </a:r>
            <a:endParaRPr b="0" i="0" sz="1400" u="none" cap="none" strike="noStrike">
              <a:solidFill>
                <a:srgbClr val="434343"/>
              </a:solidFill>
              <a:latin typeface="Sora"/>
              <a:ea typeface="Sora"/>
              <a:cs typeface="Sora"/>
              <a:sym typeface="Sora"/>
            </a:endParaRPr>
          </a:p>
        </p:txBody>
      </p:sp>
      <p:sp>
        <p:nvSpPr>
          <p:cNvPr id="654" name="Google Shape;654;g3f6e00dd4e4_5_0"/>
          <p:cNvSpPr txBox="1"/>
          <p:nvPr/>
        </p:nvSpPr>
        <p:spPr>
          <a:xfrm>
            <a:off x="1002827" y="2313548"/>
            <a:ext cx="5262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lang="en-US">
                <a:latin typeface="Sora"/>
                <a:ea typeface="Sora"/>
                <a:cs typeface="Sora"/>
                <a:sym typeface="Sora"/>
              </a:rPr>
              <a:t>Reading</a:t>
            </a:r>
            <a:endParaRPr b="1" i="0" sz="1400" u="none" cap="none" strike="noStrike">
              <a:solidFill>
                <a:srgbClr val="000000"/>
              </a:solidFill>
              <a:latin typeface="Sora"/>
              <a:ea typeface="Sora"/>
              <a:cs typeface="Sora"/>
              <a:sym typeface="Sora"/>
            </a:endParaRPr>
          </a:p>
        </p:txBody>
      </p:sp>
      <p:sp>
        <p:nvSpPr>
          <p:cNvPr id="655" name="Google Shape;655;g3f6e00dd4e4_5_0"/>
          <p:cNvSpPr/>
          <p:nvPr/>
        </p:nvSpPr>
        <p:spPr>
          <a:xfrm>
            <a:off x="731550" y="2314750"/>
            <a:ext cx="82200" cy="884700"/>
          </a:xfrm>
          <a:prstGeom prst="rect">
            <a:avLst/>
          </a:prstGeom>
          <a:solidFill>
            <a:srgbClr val="39C6E6"/>
          </a:solidFill>
          <a:ln cap="flat" cmpd="sng" w="12700">
            <a:solidFill>
              <a:srgbClr val="39C6E6">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ra"/>
              <a:ea typeface="Sora"/>
              <a:cs typeface="Sora"/>
              <a:sym typeface="Sora"/>
            </a:endParaRPr>
          </a:p>
        </p:txBody>
      </p:sp>
      <p:sp>
        <p:nvSpPr>
          <p:cNvPr id="656" name="Google Shape;656;g3f6e00dd4e4_5_0"/>
          <p:cNvSpPr txBox="1"/>
          <p:nvPr/>
        </p:nvSpPr>
        <p:spPr>
          <a:xfrm>
            <a:off x="1002825" y="2713750"/>
            <a:ext cx="51102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u="sng">
                <a:solidFill>
                  <a:srgbClr val="1155CC"/>
                </a:solidFill>
                <a:latin typeface="Sora"/>
                <a:ea typeface="Sora"/>
                <a:cs typeface="Sora"/>
                <a:sym typeface="Sora"/>
                <a:hlinkClick r:id="rId3">
                  <a:extLst>
                    <a:ext uri="{A12FA001-AC4F-418D-AE19-62706E023703}">
                      <ahyp:hlinkClr val="tx"/>
                    </a:ext>
                  </a:extLst>
                </a:hlinkClick>
              </a:rPr>
              <a:t>Let ChatGPT be your Teaching Assistant</a:t>
            </a:r>
            <a:endParaRPr sz="1600">
              <a:latin typeface="Sora"/>
              <a:ea typeface="Sora"/>
              <a:cs typeface="Sora"/>
              <a:sym typeface="Sora"/>
            </a:endParaRPr>
          </a:p>
        </p:txBody>
      </p:sp>
      <p:sp>
        <p:nvSpPr>
          <p:cNvPr id="657" name="Google Shape;657;g3f6e00dd4e4_5_0"/>
          <p:cNvSpPr/>
          <p:nvPr/>
        </p:nvSpPr>
        <p:spPr>
          <a:xfrm>
            <a:off x="731550" y="3614650"/>
            <a:ext cx="82200" cy="884700"/>
          </a:xfrm>
          <a:prstGeom prst="rect">
            <a:avLst/>
          </a:prstGeom>
          <a:solidFill>
            <a:schemeClr val="accent2"/>
          </a:solidFill>
          <a:ln cap="flat" cmpd="sng" w="12700">
            <a:solidFill>
              <a:srgbClr val="39C6E6">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ra"/>
              <a:ea typeface="Sora"/>
              <a:cs typeface="Sora"/>
              <a:sym typeface="Sora"/>
            </a:endParaRPr>
          </a:p>
        </p:txBody>
      </p:sp>
      <p:sp>
        <p:nvSpPr>
          <p:cNvPr id="658" name="Google Shape;658;g3f6e00dd4e4_5_0"/>
          <p:cNvSpPr txBox="1"/>
          <p:nvPr/>
        </p:nvSpPr>
        <p:spPr>
          <a:xfrm>
            <a:off x="1002827" y="3656798"/>
            <a:ext cx="5262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lang="en-US">
                <a:latin typeface="Sora"/>
                <a:ea typeface="Sora"/>
                <a:cs typeface="Sora"/>
                <a:sym typeface="Sora"/>
              </a:rPr>
              <a:t>Tools</a:t>
            </a:r>
            <a:endParaRPr b="1" i="0" sz="1400" u="none" cap="none" strike="noStrike">
              <a:solidFill>
                <a:srgbClr val="000000"/>
              </a:solidFill>
              <a:latin typeface="Sora"/>
              <a:ea typeface="Sora"/>
              <a:cs typeface="Sora"/>
              <a:sym typeface="Sora"/>
            </a:endParaRPr>
          </a:p>
        </p:txBody>
      </p:sp>
      <p:sp>
        <p:nvSpPr>
          <p:cNvPr id="659" name="Google Shape;659;g3f6e00dd4e4_5_0"/>
          <p:cNvSpPr txBox="1"/>
          <p:nvPr/>
        </p:nvSpPr>
        <p:spPr>
          <a:xfrm>
            <a:off x="1002825" y="4057000"/>
            <a:ext cx="51102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u="sng">
                <a:solidFill>
                  <a:srgbClr val="1155CC"/>
                </a:solidFill>
                <a:latin typeface="Sora"/>
                <a:ea typeface="Sora"/>
                <a:cs typeface="Sora"/>
                <a:sym typeface="Sora"/>
                <a:hlinkClick r:id="rId4">
                  <a:extLst>
                    <a:ext uri="{A12FA001-AC4F-418D-AE19-62706E023703}">
                      <ahyp:hlinkClr val="tx"/>
                    </a:ext>
                  </a:extLst>
                </a:hlinkClick>
              </a:rPr>
              <a:t>AI Teaching Assistant</a:t>
            </a:r>
            <a:endParaRPr sz="1600">
              <a:latin typeface="Sora"/>
              <a:ea typeface="Sora"/>
              <a:cs typeface="Sora"/>
              <a:sym typeface="Sora"/>
            </a:endParaRPr>
          </a:p>
        </p:txBody>
      </p:sp>
      <p:sp>
        <p:nvSpPr>
          <p:cNvPr id="660" name="Google Shape;660;g3f6e00dd4e4_5_0"/>
          <p:cNvSpPr/>
          <p:nvPr/>
        </p:nvSpPr>
        <p:spPr>
          <a:xfrm>
            <a:off x="731550" y="4914550"/>
            <a:ext cx="82200" cy="884700"/>
          </a:xfrm>
          <a:prstGeom prst="rect">
            <a:avLst/>
          </a:prstGeom>
          <a:solidFill>
            <a:schemeClr val="accent6"/>
          </a:solidFill>
          <a:ln cap="flat" cmpd="sng" w="12700">
            <a:solidFill>
              <a:srgbClr val="39C6E6">
                <a:alpha val="0"/>
              </a:srgbClr>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ra"/>
              <a:ea typeface="Sora"/>
              <a:cs typeface="Sora"/>
              <a:sym typeface="Sora"/>
            </a:endParaRPr>
          </a:p>
        </p:txBody>
      </p:sp>
      <p:sp>
        <p:nvSpPr>
          <p:cNvPr id="661" name="Google Shape;661;g3f6e00dd4e4_5_0"/>
          <p:cNvSpPr txBox="1"/>
          <p:nvPr/>
        </p:nvSpPr>
        <p:spPr>
          <a:xfrm>
            <a:off x="926777" y="4956698"/>
            <a:ext cx="52623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lang="en-US">
                <a:latin typeface="Sora"/>
                <a:ea typeface="Sora"/>
                <a:cs typeface="Sora"/>
                <a:sym typeface="Sora"/>
              </a:rPr>
              <a:t>Video</a:t>
            </a:r>
            <a:endParaRPr b="1" i="0" sz="1400" u="none" cap="none" strike="noStrike">
              <a:solidFill>
                <a:srgbClr val="000000"/>
              </a:solidFill>
              <a:latin typeface="Sora"/>
              <a:ea typeface="Sora"/>
              <a:cs typeface="Sora"/>
              <a:sym typeface="Sora"/>
            </a:endParaRPr>
          </a:p>
        </p:txBody>
      </p:sp>
      <p:sp>
        <p:nvSpPr>
          <p:cNvPr id="662" name="Google Shape;662;g3f6e00dd4e4_5_0"/>
          <p:cNvSpPr txBox="1"/>
          <p:nvPr/>
        </p:nvSpPr>
        <p:spPr>
          <a:xfrm>
            <a:off x="926775" y="5356900"/>
            <a:ext cx="5110200" cy="434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u="sng">
                <a:solidFill>
                  <a:schemeClr val="hlink"/>
                </a:solidFill>
                <a:latin typeface="Sora"/>
                <a:ea typeface="Sora"/>
                <a:cs typeface="Sora"/>
                <a:sym typeface="Sora"/>
                <a:hlinkClick r:id="rId5"/>
              </a:rPr>
              <a:t>How Al Could Save (Not Destroy)</a:t>
            </a:r>
            <a:r>
              <a:rPr lang="en-US" sz="1100">
                <a:solidFill>
                  <a:schemeClr val="dk1"/>
                </a:solidFill>
              </a:rPr>
              <a:t> </a:t>
            </a:r>
            <a:endParaRPr sz="1600">
              <a:latin typeface="Sora"/>
              <a:ea typeface="Sora"/>
              <a:cs typeface="Sora"/>
              <a:sym typeface="Sor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g3f6f6c3fcb6_0_32"/>
          <p:cNvSpPr txBox="1"/>
          <p:nvPr/>
        </p:nvSpPr>
        <p:spPr>
          <a:xfrm>
            <a:off x="333559" y="490125"/>
            <a:ext cx="6505800" cy="70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4200">
                <a:solidFill>
                  <a:srgbClr val="333333"/>
                </a:solidFill>
                <a:latin typeface="Sora"/>
                <a:ea typeface="Sora"/>
                <a:cs typeface="Sora"/>
                <a:sym typeface="Sora"/>
              </a:rPr>
              <a:t>Schedule Update</a:t>
            </a:r>
            <a:endParaRPr b="1" sz="4200">
              <a:solidFill>
                <a:srgbClr val="333333"/>
              </a:solidFill>
              <a:latin typeface="Sora"/>
              <a:ea typeface="Sora"/>
              <a:cs typeface="Sora"/>
              <a:sym typeface="Sora"/>
            </a:endParaRPr>
          </a:p>
        </p:txBody>
      </p:sp>
      <p:sp>
        <p:nvSpPr>
          <p:cNvPr id="669" name="Google Shape;669;g3f6f6c3fcb6_0_32"/>
          <p:cNvSpPr txBox="1"/>
          <p:nvPr/>
        </p:nvSpPr>
        <p:spPr>
          <a:xfrm>
            <a:off x="333559" y="1709325"/>
            <a:ext cx="9287100" cy="1600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US" sz="1800">
                <a:solidFill>
                  <a:schemeClr val="dk1"/>
                </a:solidFill>
                <a:latin typeface="Sora"/>
                <a:ea typeface="Sora"/>
                <a:cs typeface="Sora"/>
                <a:sym typeface="Sora"/>
              </a:rPr>
              <a:t>This</a:t>
            </a:r>
            <a:r>
              <a:rPr lang="en-US" sz="1800">
                <a:solidFill>
                  <a:schemeClr val="dk1"/>
                </a:solidFill>
                <a:latin typeface="Sora"/>
                <a:ea typeface="Sora"/>
                <a:cs typeface="Sora"/>
                <a:sym typeface="Sora"/>
              </a:rPr>
              <a:t> week's Saturday session has been rescheduled to </a:t>
            </a:r>
            <a:r>
              <a:rPr b="1" lang="en-US" sz="1800">
                <a:solidFill>
                  <a:schemeClr val="dk1"/>
                </a:solidFill>
                <a:latin typeface="Sora"/>
                <a:ea typeface="Sora"/>
                <a:cs typeface="Sora"/>
                <a:sym typeface="Sora"/>
              </a:rPr>
              <a:t>Friday</a:t>
            </a:r>
            <a:r>
              <a:rPr lang="en-US" sz="1800">
                <a:solidFill>
                  <a:schemeClr val="dk1"/>
                </a:solidFill>
                <a:latin typeface="Sora"/>
                <a:ea typeface="Sora"/>
                <a:cs typeface="Sora"/>
                <a:sym typeface="Sora"/>
              </a:rPr>
              <a:t> due to </a:t>
            </a:r>
            <a:r>
              <a:rPr b="1" lang="en-US" sz="1800">
                <a:solidFill>
                  <a:schemeClr val="dk1"/>
                </a:solidFill>
                <a:latin typeface="Sora"/>
                <a:ea typeface="Sora"/>
                <a:cs typeface="Sora"/>
                <a:sym typeface="Sora"/>
              </a:rPr>
              <a:t>India's Independence Day celebrations</a:t>
            </a:r>
            <a:r>
              <a:rPr lang="en-US" sz="1800">
                <a:solidFill>
                  <a:schemeClr val="dk1"/>
                </a:solidFill>
                <a:latin typeface="Sora"/>
                <a:ea typeface="Sora"/>
                <a:cs typeface="Sora"/>
                <a:sym typeface="Sora"/>
              </a:rPr>
              <a:t>.</a:t>
            </a:r>
            <a:endParaRPr sz="1800">
              <a:solidFill>
                <a:schemeClr val="dk1"/>
              </a:solidFill>
              <a:latin typeface="Sora"/>
              <a:ea typeface="Sora"/>
              <a:cs typeface="Sora"/>
              <a:sym typeface="Sora"/>
            </a:endParaRPr>
          </a:p>
          <a:p>
            <a:pPr indent="0" lvl="0" marL="0" rtl="0" algn="l">
              <a:lnSpc>
                <a:spcPct val="115000"/>
              </a:lnSpc>
              <a:spcBef>
                <a:spcPts val="1200"/>
              </a:spcBef>
              <a:spcAft>
                <a:spcPts val="0"/>
              </a:spcAft>
              <a:buNone/>
            </a:pPr>
            <a:r>
              <a:t/>
            </a:r>
            <a:endParaRPr sz="900">
              <a:solidFill>
                <a:schemeClr val="dk1"/>
              </a:solidFill>
              <a:latin typeface="Sora"/>
              <a:ea typeface="Sora"/>
              <a:cs typeface="Sora"/>
              <a:sym typeface="Sora"/>
            </a:endParaRPr>
          </a:p>
          <a:p>
            <a:pPr indent="0" lvl="0" marL="0" rtl="0" algn="l">
              <a:lnSpc>
                <a:spcPct val="115000"/>
              </a:lnSpc>
              <a:spcBef>
                <a:spcPts val="1200"/>
              </a:spcBef>
              <a:spcAft>
                <a:spcPts val="1200"/>
              </a:spcAft>
              <a:buNone/>
            </a:pPr>
            <a:r>
              <a:rPr lang="en-US" sz="1800">
                <a:solidFill>
                  <a:schemeClr val="dk1"/>
                </a:solidFill>
                <a:latin typeface="Sora"/>
                <a:ea typeface="Sora"/>
                <a:cs typeface="Sora"/>
                <a:sym typeface="Sora"/>
              </a:rPr>
              <a:t>We look forward to seeing you on </a:t>
            </a:r>
            <a:r>
              <a:rPr b="1" lang="en-US" sz="1800">
                <a:solidFill>
                  <a:schemeClr val="dk1"/>
                </a:solidFill>
                <a:latin typeface="Sora"/>
                <a:ea typeface="Sora"/>
                <a:cs typeface="Sora"/>
                <a:sym typeface="Sora"/>
              </a:rPr>
              <a:t>Friday</a:t>
            </a:r>
            <a:r>
              <a:rPr lang="en-US" sz="1800">
                <a:solidFill>
                  <a:schemeClr val="dk1"/>
                </a:solidFill>
                <a:latin typeface="Sora"/>
                <a:ea typeface="Sora"/>
                <a:cs typeface="Sora"/>
                <a:sym typeface="Sora"/>
              </a:rPr>
              <a:t> instead!</a:t>
            </a:r>
            <a:endParaRPr sz="2600">
              <a:solidFill>
                <a:srgbClr val="333333"/>
              </a:solidFill>
              <a:latin typeface="Sora"/>
              <a:ea typeface="Sora"/>
              <a:cs typeface="Sora"/>
              <a:sym typeface="Sora"/>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74" name="Shape 674"/>
        <p:cNvGrpSpPr/>
        <p:nvPr/>
      </p:nvGrpSpPr>
      <p:grpSpPr>
        <a:xfrm>
          <a:off x="0" y="0"/>
          <a:ext cx="0" cy="0"/>
          <a:chOff x="0" y="0"/>
          <a:chExt cx="0" cy="0"/>
        </a:xfrm>
      </p:grpSpPr>
      <p:pic>
        <p:nvPicPr>
          <p:cNvPr descr="Artificial intelligence advocates say it can be a helpful tool for both students and teachers, but others say it discourages critical thinking. CBS News' Nancy Chen shows how AI is impacting classrooms and what's next.&#10;&#10;Each weekday morning, &quot;CBS Mornings&quot; co-hosts Gayle King, Tony Dokoupil and Nate Burleson bring you the latest breaking news, smart conversation and in-depth feature reporting. &quot;CBS Mornings&quot; airs weekdays at 7 a.m. on CBS and stream it at 8 a.m. ET on the CBS News app.&#10;&#10;Subscribe to &quot;CBS Mornings&quot; on YouTube: https://youtube.com/CBSMornings &#10;Watch CBS News 24/7: https://cbsnews.com/live/&#10;Download the CBS News app: https://cbsnews.com/mobile/&#10;Follow &quot;CBS Mornings&quot; on Instagram: https://instagram.com/cbsmornings/&#10;Like &quot;CBS Mornings&quot; on Facebook: https://facebook.com/CBSMornings&#10;Follow &quot;CBS Mornings&quot; on X: https://twitter.com/CBSMornings&#10;Subscribe to our newsletter: https://cbsnews.com/newsletters/&#10;Try Paramount+ free: https://paramountplus.com/?ftag=PPM-05-10aeh8h&#10;&#10;For video licensing inquiries, contact: licensing@veritone.com" id="675" name="Google Shape;675;g3f6e00dd4e4_0_86" title="How AI is impacting teachers and students in the classroom">
            <a:hlinkClick r:id="rId3"/>
          </p:cNvPr>
          <p:cNvPicPr preferRelativeResize="0"/>
          <p:nvPr/>
        </p:nvPicPr>
        <p:blipFill>
          <a:blip r:embed="rId4">
            <a:alphaModFix/>
          </a:blip>
          <a:stretch>
            <a:fillRect/>
          </a:stretch>
        </p:blipFill>
        <p:spPr>
          <a:xfrm>
            <a:off x="0" y="0"/>
            <a:ext cx="1219200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5"/>
                                        </p:tgtEl>
                                        <p:attrNameLst>
                                          <p:attrName>style.visibility</p:attrName>
                                        </p:attrNameLst>
                                      </p:cBhvr>
                                      <p:to>
                                        <p:strVal val="visible"/>
                                      </p:to>
                                    </p:set>
                                    <p:animEffect filter="fade" transition="in">
                                      <p:cBhvr>
                                        <p:cTn dur="1000"/>
                                        <p:tgtEl>
                                          <p:spTgt spid="6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g3f6f6c3fcb6_0_11"/>
          <p:cNvSpPr/>
          <p:nvPr/>
        </p:nvSpPr>
        <p:spPr>
          <a:xfrm>
            <a:off x="150000" y="159382"/>
            <a:ext cx="11247000" cy="868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lang="en-US" sz="3300">
                <a:solidFill>
                  <a:srgbClr val="16233F"/>
                </a:solidFill>
                <a:latin typeface="Sora"/>
                <a:ea typeface="Sora"/>
                <a:cs typeface="Sora"/>
                <a:sym typeface="Sora"/>
              </a:rPr>
              <a:t>ASSIGNMENTS TILL FAR</a:t>
            </a:r>
            <a:endParaRPr i="0" sz="3300" u="none" cap="none" strike="noStrike">
              <a:solidFill>
                <a:schemeClr val="dk1"/>
              </a:solidFill>
              <a:latin typeface="Sora"/>
              <a:ea typeface="Sora"/>
              <a:cs typeface="Sora"/>
              <a:sym typeface="Sora"/>
            </a:endParaRPr>
          </a:p>
        </p:txBody>
      </p:sp>
      <p:sp>
        <p:nvSpPr>
          <p:cNvPr id="114" name="Google Shape;114;g3f6f6c3fcb6_0_11"/>
          <p:cNvSpPr txBox="1"/>
          <p:nvPr/>
        </p:nvSpPr>
        <p:spPr>
          <a:xfrm rot="5400000">
            <a:off x="10534500" y="5398200"/>
            <a:ext cx="2537700" cy="3819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1600">
                <a:solidFill>
                  <a:schemeClr val="dk1"/>
                </a:solidFill>
                <a:latin typeface="Sora"/>
                <a:ea typeface="Sora"/>
                <a:cs typeface="Sora"/>
                <a:sym typeface="Sora"/>
              </a:rPr>
              <a:t>by </a:t>
            </a:r>
            <a:r>
              <a:rPr b="1" lang="en-US" sz="1700">
                <a:solidFill>
                  <a:schemeClr val="dk1"/>
                </a:solidFill>
                <a:latin typeface="Sora"/>
                <a:ea typeface="Sora"/>
                <a:cs typeface="Sora"/>
                <a:sym typeface="Sora"/>
              </a:rPr>
              <a:t>Eniola Ogunmola</a:t>
            </a:r>
            <a:endParaRPr b="1" sz="1600">
              <a:solidFill>
                <a:schemeClr val="dk1"/>
              </a:solidFill>
              <a:latin typeface="Sora"/>
              <a:ea typeface="Sora"/>
              <a:cs typeface="Sora"/>
              <a:sym typeface="Sora"/>
            </a:endParaRPr>
          </a:p>
        </p:txBody>
      </p:sp>
      <p:pic>
        <p:nvPicPr>
          <p:cNvPr id="115" name="Google Shape;115;g3f6f6c3fcb6_0_11" title="ChatGPT Image Aug 9, 2026, 06_04_09 PM.png"/>
          <p:cNvPicPr preferRelativeResize="0"/>
          <p:nvPr/>
        </p:nvPicPr>
        <p:blipFill>
          <a:blip r:embed="rId3">
            <a:alphaModFix/>
          </a:blip>
          <a:stretch>
            <a:fillRect/>
          </a:stretch>
        </p:blipFill>
        <p:spPr>
          <a:xfrm>
            <a:off x="579600" y="946125"/>
            <a:ext cx="11032800" cy="59118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pic>
        <p:nvPicPr>
          <p:cNvPr id="121" name="Google Shape;121;g3f6e00dd4e4_5_92" title="ChatGPT Image Aug 13, 2026, 04_40_55 PM.png"/>
          <p:cNvPicPr preferRelativeResize="0"/>
          <p:nvPr/>
        </p:nvPicPr>
        <p:blipFill rotWithShape="1">
          <a:blip r:embed="rId3">
            <a:alphaModFix/>
          </a:blip>
          <a:srcRect b="0" l="0" r="0" t="0"/>
          <a:stretch/>
        </p:blipFill>
        <p:spPr>
          <a:xfrm>
            <a:off x="0" y="0"/>
            <a:ext cx="12185569" cy="6858027"/>
          </a:xfrm>
          <a:prstGeom prst="rect">
            <a:avLst/>
          </a:prstGeom>
          <a:noFill/>
          <a:ln>
            <a:noFill/>
          </a:ln>
        </p:spPr>
      </p:pic>
      <p:sp>
        <p:nvSpPr>
          <p:cNvPr id="122" name="Google Shape;122;g3f6e00dd4e4_5_92"/>
          <p:cNvSpPr txBox="1"/>
          <p:nvPr/>
        </p:nvSpPr>
        <p:spPr>
          <a:xfrm>
            <a:off x="4761825" y="1233750"/>
            <a:ext cx="6981000" cy="4390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US" sz="2700">
                <a:solidFill>
                  <a:schemeClr val="dk1"/>
                </a:solidFill>
                <a:latin typeface="Sora"/>
                <a:ea typeface="Sora"/>
                <a:cs typeface="Sora"/>
                <a:sym typeface="Sora"/>
              </a:rPr>
              <a:t>Insights by:</a:t>
            </a:r>
            <a:endParaRPr b="1" sz="2700">
              <a:solidFill>
                <a:schemeClr val="dk1"/>
              </a:solidFill>
              <a:latin typeface="Sora"/>
              <a:ea typeface="Sora"/>
              <a:cs typeface="Sora"/>
              <a:sym typeface="Sora"/>
            </a:endParaRPr>
          </a:p>
          <a:p>
            <a:pPr indent="0" lvl="0" marL="0" rtl="0" algn="r">
              <a:spcBef>
                <a:spcPts val="0"/>
              </a:spcBef>
              <a:spcAft>
                <a:spcPts val="0"/>
              </a:spcAft>
              <a:buNone/>
            </a:pPr>
            <a:r>
              <a:t/>
            </a:r>
            <a:endParaRPr b="1" sz="3000">
              <a:solidFill>
                <a:schemeClr val="dk1"/>
              </a:solidFill>
              <a:latin typeface="Sora"/>
              <a:ea typeface="Sora"/>
              <a:cs typeface="Sora"/>
              <a:sym typeface="Sora"/>
            </a:endParaRPr>
          </a:p>
          <a:p>
            <a:pPr indent="0" lvl="0" marL="0" rtl="0" algn="r">
              <a:spcBef>
                <a:spcPts val="0"/>
              </a:spcBef>
              <a:spcAft>
                <a:spcPts val="0"/>
              </a:spcAft>
              <a:buNone/>
            </a:pPr>
            <a:r>
              <a:rPr b="1" lang="en-US" sz="5500">
                <a:solidFill>
                  <a:schemeClr val="dk1"/>
                </a:solidFill>
                <a:latin typeface="Sora"/>
                <a:ea typeface="Sora"/>
                <a:cs typeface="Sora"/>
                <a:sym typeface="Sora"/>
              </a:rPr>
              <a:t>Aditya </a:t>
            </a:r>
            <a:endParaRPr b="1" sz="5500">
              <a:solidFill>
                <a:schemeClr val="dk1"/>
              </a:solidFill>
              <a:latin typeface="Sora"/>
              <a:ea typeface="Sora"/>
              <a:cs typeface="Sora"/>
              <a:sym typeface="Sora"/>
            </a:endParaRPr>
          </a:p>
          <a:p>
            <a:pPr indent="0" lvl="0" marL="0" rtl="0" algn="r">
              <a:spcBef>
                <a:spcPts val="0"/>
              </a:spcBef>
              <a:spcAft>
                <a:spcPts val="0"/>
              </a:spcAft>
              <a:buNone/>
            </a:pPr>
            <a:r>
              <a:rPr b="1" lang="en-US" sz="5500">
                <a:solidFill>
                  <a:schemeClr val="dk1"/>
                </a:solidFill>
                <a:latin typeface="Sora"/>
                <a:ea typeface="Sora"/>
                <a:cs typeface="Sora"/>
                <a:sym typeface="Sora"/>
              </a:rPr>
              <a:t>Gupte</a:t>
            </a:r>
            <a:endParaRPr b="1" sz="5500">
              <a:solidFill>
                <a:schemeClr val="dk1"/>
              </a:solidFill>
              <a:latin typeface="Sora"/>
              <a:ea typeface="Sora"/>
              <a:cs typeface="Sora"/>
              <a:sym typeface="Sora"/>
            </a:endParaRPr>
          </a:p>
          <a:p>
            <a:pPr indent="0" lvl="0" marL="0" rtl="0" algn="r">
              <a:spcBef>
                <a:spcPts val="0"/>
              </a:spcBef>
              <a:spcAft>
                <a:spcPts val="0"/>
              </a:spcAft>
              <a:buNone/>
            </a:pPr>
            <a:r>
              <a:t/>
            </a:r>
            <a:endParaRPr b="1" sz="3000">
              <a:solidFill>
                <a:schemeClr val="dk1"/>
              </a:solidFill>
              <a:latin typeface="Sora"/>
              <a:ea typeface="Sora"/>
              <a:cs typeface="Sora"/>
              <a:sym typeface="Sora"/>
            </a:endParaRPr>
          </a:p>
          <a:p>
            <a:pPr indent="0" lvl="0" marL="0" rtl="0" algn="r">
              <a:spcBef>
                <a:spcPts val="0"/>
              </a:spcBef>
              <a:spcAft>
                <a:spcPts val="0"/>
              </a:spcAft>
              <a:buNone/>
            </a:pPr>
            <a:r>
              <a:rPr b="1" lang="en-US" sz="2900">
                <a:solidFill>
                  <a:schemeClr val="dk1"/>
                </a:solidFill>
                <a:latin typeface="Sora"/>
                <a:ea typeface="Sora"/>
                <a:cs typeface="Sora"/>
                <a:sym typeface="Sora"/>
              </a:rPr>
              <a:t>Associate Professor</a:t>
            </a:r>
            <a:endParaRPr b="1" sz="2700">
              <a:solidFill>
                <a:schemeClr val="dk1"/>
              </a:solidFill>
              <a:latin typeface="Sora"/>
              <a:ea typeface="Sora"/>
              <a:cs typeface="Sora"/>
              <a:sym typeface="Sora"/>
            </a:endParaRPr>
          </a:p>
          <a:p>
            <a:pPr indent="0" lvl="0" marL="0" rtl="0" algn="r">
              <a:spcBef>
                <a:spcPts val="0"/>
              </a:spcBef>
              <a:spcAft>
                <a:spcPts val="0"/>
              </a:spcAft>
              <a:buNone/>
            </a:pPr>
            <a:r>
              <a:rPr b="1" lang="en-US" sz="2700">
                <a:solidFill>
                  <a:schemeClr val="dk1"/>
                </a:solidFill>
                <a:latin typeface="Sora"/>
                <a:ea typeface="Sora"/>
                <a:cs typeface="Sora"/>
                <a:sym typeface="Sora"/>
              </a:rPr>
              <a:t>@</a:t>
            </a:r>
            <a:r>
              <a:rPr b="1" lang="en-US" sz="2700">
                <a:solidFill>
                  <a:schemeClr val="dk1"/>
                </a:solidFill>
                <a:latin typeface="Sora"/>
                <a:ea typeface="Sora"/>
                <a:cs typeface="Sora"/>
                <a:sym typeface="Sora"/>
              </a:rPr>
              <a:t>DY Patil University, India</a:t>
            </a:r>
            <a:endParaRPr b="1" sz="2700">
              <a:solidFill>
                <a:schemeClr val="dk1"/>
              </a:solidFill>
              <a:latin typeface="Sora"/>
              <a:ea typeface="Sora"/>
              <a:cs typeface="Sora"/>
              <a:sym typeface="Sora"/>
            </a:endParaRPr>
          </a:p>
          <a:p>
            <a:pPr indent="0" lvl="0" marL="0" rtl="0" algn="r">
              <a:spcBef>
                <a:spcPts val="0"/>
              </a:spcBef>
              <a:spcAft>
                <a:spcPts val="0"/>
              </a:spcAft>
              <a:buNone/>
            </a:pPr>
            <a:r>
              <a:rPr b="1" lang="en-US" sz="2700">
                <a:solidFill>
                  <a:schemeClr val="dk1"/>
                </a:solidFill>
                <a:latin typeface="Sora"/>
                <a:ea typeface="Sora"/>
                <a:cs typeface="Sora"/>
                <a:sym typeface="Sora"/>
              </a:rPr>
              <a:t>Master’s Candidate @Harvard GSE</a:t>
            </a:r>
            <a:endParaRPr b="1" sz="2700">
              <a:solidFill>
                <a:schemeClr val="dk1"/>
              </a:solidFill>
              <a:latin typeface="Sora"/>
              <a:ea typeface="Sora"/>
              <a:cs typeface="Sora"/>
              <a:sym typeface="Sora"/>
            </a:endParaRPr>
          </a:p>
          <a:p>
            <a:pPr indent="0" lvl="0" marL="0" rtl="0" algn="l">
              <a:spcBef>
                <a:spcPts val="0"/>
              </a:spcBef>
              <a:spcAft>
                <a:spcPts val="0"/>
              </a:spcAft>
              <a:buNone/>
            </a:pPr>
            <a:r>
              <a:t/>
            </a:r>
            <a:endParaRPr b="1" sz="2800">
              <a:solidFill>
                <a:schemeClr val="dk1"/>
              </a:solidFill>
              <a:latin typeface="Sora"/>
              <a:ea typeface="Sora"/>
              <a:cs typeface="Sora"/>
              <a:sym typeface="Sora"/>
            </a:endParaRPr>
          </a:p>
          <a:p>
            <a:pPr indent="0" lvl="0" marL="0" rtl="0" algn="r">
              <a:spcBef>
                <a:spcPts val="0"/>
              </a:spcBef>
              <a:spcAft>
                <a:spcPts val="0"/>
              </a:spcAft>
              <a:buNone/>
            </a:pPr>
            <a:r>
              <a:t/>
            </a:r>
            <a:endParaRPr b="1" sz="2800">
              <a:solidFill>
                <a:schemeClr val="dk1"/>
              </a:solidFill>
              <a:latin typeface="Sora"/>
              <a:ea typeface="Sora"/>
              <a:cs typeface="Sora"/>
              <a:sym typeface="Sora"/>
            </a:endParaRPr>
          </a:p>
          <a:p>
            <a:pPr indent="0" lvl="0" marL="0" rtl="0" algn="ctr">
              <a:spcBef>
                <a:spcPts val="0"/>
              </a:spcBef>
              <a:spcAft>
                <a:spcPts val="0"/>
              </a:spcAft>
              <a:buNone/>
            </a:pPr>
            <a:r>
              <a:t/>
            </a:r>
            <a:endParaRPr b="1" sz="1800">
              <a:solidFill>
                <a:schemeClr val="dk1"/>
              </a:solidFill>
              <a:latin typeface="Sora"/>
              <a:ea typeface="Sora"/>
              <a:cs typeface="Sora"/>
              <a:sym typeface="Sora"/>
            </a:endParaRPr>
          </a:p>
          <a:p>
            <a:pPr indent="0" lvl="0" marL="0" rtl="0" algn="r">
              <a:spcBef>
                <a:spcPts val="0"/>
              </a:spcBef>
              <a:spcAft>
                <a:spcPts val="0"/>
              </a:spcAft>
              <a:buNone/>
            </a:pPr>
            <a:r>
              <a:rPr b="1" lang="en-US" sz="1800">
                <a:solidFill>
                  <a:schemeClr val="dk1"/>
                </a:solidFill>
                <a:latin typeface="Sora"/>
                <a:ea typeface="Sora"/>
                <a:cs typeface="Sora"/>
                <a:sym typeface="Sora"/>
              </a:rPr>
              <a:t>  </a:t>
            </a:r>
            <a:endParaRPr b="1" sz="1800">
              <a:solidFill>
                <a:schemeClr val="dk1"/>
              </a:solidFill>
              <a:latin typeface="Sora"/>
              <a:ea typeface="Sora"/>
              <a:cs typeface="Sora"/>
              <a:sym typeface="Sor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7" name="Shape 127"/>
        <p:cNvGrpSpPr/>
        <p:nvPr/>
      </p:nvGrpSpPr>
      <p:grpSpPr>
        <a:xfrm>
          <a:off x="0" y="0"/>
          <a:ext cx="0" cy="0"/>
          <a:chOff x="0" y="0"/>
          <a:chExt cx="0" cy="0"/>
        </a:xfrm>
      </p:grpSpPr>
      <p:sp>
        <p:nvSpPr>
          <p:cNvPr id="128" name="Google Shape;128;p2"/>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8A33D"/>
              </a:buClr>
              <a:buSzPts val="1100"/>
              <a:buFont typeface="Calibri"/>
              <a:buNone/>
            </a:pPr>
            <a:r>
              <a:rPr b="1" i="0" lang="en-US" sz="1100" u="none" cap="none" strike="noStrike">
                <a:solidFill>
                  <a:srgbClr val="E8A33D"/>
                </a:solidFill>
                <a:latin typeface="Sora"/>
                <a:ea typeface="Sora"/>
                <a:cs typeface="Sora"/>
                <a:sym typeface="Sora"/>
              </a:rPr>
              <a:t>THE ONE IDEA FOR TODAY</a:t>
            </a:r>
            <a:endParaRPr i="0" sz="1100" u="none" cap="none" strike="noStrike">
              <a:solidFill>
                <a:schemeClr val="dk1"/>
              </a:solidFill>
              <a:latin typeface="Sora"/>
              <a:ea typeface="Sora"/>
              <a:cs typeface="Sora"/>
              <a:sym typeface="Sora"/>
            </a:endParaRPr>
          </a:p>
        </p:txBody>
      </p:sp>
      <p:sp>
        <p:nvSpPr>
          <p:cNvPr id="129" name="Google Shape;129;p2"/>
          <p:cNvSpPr/>
          <p:nvPr/>
        </p:nvSpPr>
        <p:spPr>
          <a:xfrm>
            <a:off x="685800" y="1920240"/>
            <a:ext cx="10820095" cy="2011680"/>
          </a:xfrm>
          <a:prstGeom prst="rect">
            <a:avLst/>
          </a:prstGeom>
          <a:noFill/>
          <a:ln>
            <a:noFill/>
          </a:ln>
        </p:spPr>
        <p:txBody>
          <a:bodyPr anchorCtr="0" anchor="ctr" bIns="0" lIns="0" spcFirstLastPara="1" rIns="0" wrap="square" tIns="0">
            <a:noAutofit/>
          </a:bodyPr>
          <a:lstStyle/>
          <a:p>
            <a:pPr indent="0" lvl="0" marL="0" marR="0" rtl="0" algn="l">
              <a:lnSpc>
                <a:spcPct val="115625"/>
              </a:lnSpc>
              <a:spcBef>
                <a:spcPts val="0"/>
              </a:spcBef>
              <a:spcAft>
                <a:spcPts val="0"/>
              </a:spcAft>
              <a:buClr>
                <a:srgbClr val="FFFFFF"/>
              </a:buClr>
              <a:buSzPts val="6400"/>
              <a:buFont typeface="Cambria"/>
              <a:buNone/>
            </a:pPr>
            <a:r>
              <a:rPr b="1" i="0" lang="en-US" sz="6400" u="none" cap="none" strike="noStrike">
                <a:solidFill>
                  <a:schemeClr val="dk1"/>
                </a:solidFill>
                <a:latin typeface="Sora"/>
                <a:ea typeface="Sora"/>
                <a:cs typeface="Sora"/>
                <a:sym typeface="Sora"/>
              </a:rPr>
              <a:t>AI drafts.</a:t>
            </a:r>
            <a:endParaRPr i="0" sz="6400" u="none" cap="none" strike="noStrike">
              <a:solidFill>
                <a:schemeClr val="dk1"/>
              </a:solidFill>
              <a:latin typeface="Sora"/>
              <a:ea typeface="Sora"/>
              <a:cs typeface="Sora"/>
              <a:sym typeface="Sora"/>
            </a:endParaRPr>
          </a:p>
          <a:p>
            <a:pPr indent="0" lvl="0" marL="0" marR="0" rtl="0" algn="l">
              <a:lnSpc>
                <a:spcPct val="115625"/>
              </a:lnSpc>
              <a:spcBef>
                <a:spcPts val="0"/>
              </a:spcBef>
              <a:spcAft>
                <a:spcPts val="0"/>
              </a:spcAft>
              <a:buClr>
                <a:srgbClr val="FFFFFF"/>
              </a:buClr>
              <a:buSzPts val="6400"/>
              <a:buFont typeface="Cambria"/>
              <a:buNone/>
            </a:pPr>
            <a:r>
              <a:rPr b="1" i="0" lang="en-US" sz="6400" u="none" cap="none" strike="noStrike">
                <a:solidFill>
                  <a:schemeClr val="dk1"/>
                </a:solidFill>
                <a:latin typeface="Sora"/>
                <a:ea typeface="Sora"/>
                <a:cs typeface="Sora"/>
                <a:sym typeface="Sora"/>
              </a:rPr>
              <a:t>You decide.</a:t>
            </a:r>
            <a:endParaRPr i="0" sz="6400" u="none" cap="none" strike="noStrike">
              <a:solidFill>
                <a:schemeClr val="dk1"/>
              </a:solidFill>
              <a:latin typeface="Sora"/>
              <a:ea typeface="Sora"/>
              <a:cs typeface="Sora"/>
              <a:sym typeface="Sora"/>
            </a:endParaRPr>
          </a:p>
        </p:txBody>
      </p:sp>
      <p:sp>
        <p:nvSpPr>
          <p:cNvPr id="130" name="Google Shape;130;p2"/>
          <p:cNvSpPr/>
          <p:nvPr/>
        </p:nvSpPr>
        <p:spPr>
          <a:xfrm>
            <a:off x="685800" y="4480560"/>
            <a:ext cx="8229600"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C6D2E4"/>
              </a:buClr>
              <a:buSzPts val="1800"/>
              <a:buFont typeface="Calibri"/>
              <a:buNone/>
            </a:pPr>
            <a:r>
              <a:rPr i="1" lang="en-US" sz="1800" u="none" cap="none" strike="noStrike">
                <a:solidFill>
                  <a:schemeClr val="dk1"/>
                </a:solidFill>
                <a:latin typeface="Sora"/>
                <a:ea typeface="Sora"/>
                <a:cs typeface="Sora"/>
                <a:sym typeface="Sora"/>
              </a:rPr>
              <a:t>Everything else in this hour follows from that sentence.</a:t>
            </a:r>
            <a:endParaRPr i="0" sz="1800" u="none" cap="none" strike="noStrike">
              <a:solidFill>
                <a:schemeClr val="dk1"/>
              </a:solidFill>
              <a:latin typeface="Sora"/>
              <a:ea typeface="Sora"/>
              <a:cs typeface="Sora"/>
              <a:sym typeface="Sora"/>
            </a:endParaRPr>
          </a:p>
        </p:txBody>
      </p:sp>
      <p:sp>
        <p:nvSpPr>
          <p:cNvPr id="131" name="Google Shape;131;p2"/>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D7398"/>
              </a:buClr>
              <a:buSzPts val="950"/>
              <a:buFont typeface="Calibri"/>
              <a:buNone/>
            </a:pPr>
            <a:r>
              <a:rPr b="0" i="0" lang="en-US" sz="950" u="none" cap="none" strike="noStrike">
                <a:solidFill>
                  <a:srgbClr val="5D7398"/>
                </a:solidFill>
                <a:latin typeface="Calibri"/>
                <a:ea typeface="Calibri"/>
                <a:cs typeface="Calibri"/>
                <a:sym typeface="Calibri"/>
              </a:rPr>
              <a:t>2</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6" name="Shape 136"/>
        <p:cNvGrpSpPr/>
        <p:nvPr/>
      </p:nvGrpSpPr>
      <p:grpSpPr>
        <a:xfrm>
          <a:off x="0" y="0"/>
          <a:ext cx="0" cy="0"/>
          <a:chOff x="0" y="0"/>
          <a:chExt cx="0" cy="0"/>
        </a:xfrm>
      </p:grpSpPr>
      <p:sp>
        <p:nvSpPr>
          <p:cNvPr id="137" name="Google Shape;137;p3"/>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Calibri"/>
                <a:ea typeface="Calibri"/>
                <a:cs typeface="Calibri"/>
                <a:sym typeface="Calibri"/>
              </a:rPr>
              <a:t>OUR HOUR TOGETHER</a:t>
            </a:r>
            <a:endParaRPr b="0" i="0" sz="1100" u="none" cap="none" strike="noStrike">
              <a:solidFill>
                <a:schemeClr val="dk1"/>
              </a:solidFill>
              <a:latin typeface="Calibri"/>
              <a:ea typeface="Calibri"/>
              <a:cs typeface="Calibri"/>
              <a:sym typeface="Calibri"/>
            </a:endParaRPr>
          </a:p>
        </p:txBody>
      </p:sp>
      <p:sp>
        <p:nvSpPr>
          <p:cNvPr id="138" name="Google Shape;138;p3"/>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Five things, and a lot of conversation</a:t>
            </a:r>
            <a:endParaRPr i="0" sz="3300" u="none" cap="none" strike="noStrike">
              <a:solidFill>
                <a:schemeClr val="dk1"/>
              </a:solidFill>
              <a:latin typeface="Sora"/>
              <a:ea typeface="Sora"/>
              <a:cs typeface="Sora"/>
              <a:sym typeface="Sora"/>
            </a:endParaRPr>
          </a:p>
        </p:txBody>
      </p:sp>
      <p:sp>
        <p:nvSpPr>
          <p:cNvPr id="139" name="Google Shape;139;p3"/>
          <p:cNvSpPr/>
          <p:nvPr/>
        </p:nvSpPr>
        <p:spPr>
          <a:xfrm>
            <a:off x="685800" y="2148840"/>
            <a:ext cx="2011680" cy="2286000"/>
          </a:xfrm>
          <a:prstGeom prst="roundRect">
            <a:avLst>
              <a:gd fmla="val 5000"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0" name="Google Shape;140;p3"/>
          <p:cNvPicPr preferRelativeResize="0"/>
          <p:nvPr/>
        </p:nvPicPr>
        <p:blipFill rotWithShape="1">
          <a:blip r:embed="rId3">
            <a:alphaModFix/>
          </a:blip>
          <a:srcRect b="0" l="0" r="0" t="0"/>
          <a:stretch/>
        </p:blipFill>
        <p:spPr>
          <a:xfrm>
            <a:off x="1371600" y="2514600"/>
            <a:ext cx="640080" cy="640080"/>
          </a:xfrm>
          <a:prstGeom prst="rect">
            <a:avLst/>
          </a:prstGeom>
          <a:noFill/>
          <a:ln>
            <a:noFill/>
          </a:ln>
        </p:spPr>
      </p:pic>
      <p:sp>
        <p:nvSpPr>
          <p:cNvPr id="141" name="Google Shape;141;p3"/>
          <p:cNvSpPr/>
          <p:nvPr/>
        </p:nvSpPr>
        <p:spPr>
          <a:xfrm>
            <a:off x="822960" y="3337560"/>
            <a:ext cx="1737360" cy="822960"/>
          </a:xfrm>
          <a:prstGeom prst="rect">
            <a:avLst/>
          </a:prstGeom>
          <a:noFill/>
          <a:ln>
            <a:noFill/>
          </a:ln>
        </p:spPr>
        <p:txBody>
          <a:bodyPr anchorCtr="0" anchor="t" bIns="0" lIns="0" spcFirstLastPara="1" rIns="0" wrap="square" tIns="0">
            <a:noAutofit/>
          </a:bodyPr>
          <a:lstStyle/>
          <a:p>
            <a:pPr indent="0" lvl="0" marL="0" marR="0" rtl="0" algn="ctr">
              <a:lnSpc>
                <a:spcPct val="126666"/>
              </a:lnSpc>
              <a:spcBef>
                <a:spcPts val="0"/>
              </a:spcBef>
              <a:spcAft>
                <a:spcPts val="0"/>
              </a:spcAft>
              <a:buClr>
                <a:srgbClr val="16233F"/>
              </a:buClr>
              <a:buSzPts val="1500"/>
              <a:buFont typeface="Cambria"/>
              <a:buNone/>
            </a:pPr>
            <a:r>
              <a:rPr b="1" i="0" lang="en-US" sz="1500" u="none" cap="none" strike="noStrike">
                <a:solidFill>
                  <a:srgbClr val="16233F"/>
                </a:solidFill>
                <a:latin typeface="Sora"/>
                <a:ea typeface="Sora"/>
                <a:cs typeface="Sora"/>
                <a:sym typeface="Sora"/>
              </a:rPr>
              <a:t>Where time goes</a:t>
            </a:r>
            <a:endParaRPr i="0" sz="1500" u="none" cap="none" strike="noStrike">
              <a:solidFill>
                <a:schemeClr val="dk1"/>
              </a:solidFill>
              <a:latin typeface="Sora"/>
              <a:ea typeface="Sora"/>
              <a:cs typeface="Sora"/>
              <a:sym typeface="Sora"/>
            </a:endParaRPr>
          </a:p>
        </p:txBody>
      </p:sp>
      <p:sp>
        <p:nvSpPr>
          <p:cNvPr id="142" name="Google Shape;142;p3"/>
          <p:cNvSpPr/>
          <p:nvPr/>
        </p:nvSpPr>
        <p:spPr>
          <a:xfrm>
            <a:off x="2898648" y="2148840"/>
            <a:ext cx="2011680" cy="2286000"/>
          </a:xfrm>
          <a:prstGeom prst="roundRect">
            <a:avLst>
              <a:gd fmla="val 5000"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3" name="Google Shape;143;p3"/>
          <p:cNvPicPr preferRelativeResize="0"/>
          <p:nvPr/>
        </p:nvPicPr>
        <p:blipFill rotWithShape="1">
          <a:blip r:embed="rId4">
            <a:alphaModFix/>
          </a:blip>
          <a:srcRect b="0" l="0" r="0" t="0"/>
          <a:stretch/>
        </p:blipFill>
        <p:spPr>
          <a:xfrm>
            <a:off x="3584448" y="2514600"/>
            <a:ext cx="640080" cy="640080"/>
          </a:xfrm>
          <a:prstGeom prst="rect">
            <a:avLst/>
          </a:prstGeom>
          <a:noFill/>
          <a:ln>
            <a:noFill/>
          </a:ln>
        </p:spPr>
      </p:pic>
      <p:sp>
        <p:nvSpPr>
          <p:cNvPr id="144" name="Google Shape;144;p3"/>
          <p:cNvSpPr/>
          <p:nvPr/>
        </p:nvSpPr>
        <p:spPr>
          <a:xfrm>
            <a:off x="3035808" y="3337560"/>
            <a:ext cx="1737360" cy="822960"/>
          </a:xfrm>
          <a:prstGeom prst="rect">
            <a:avLst/>
          </a:prstGeom>
          <a:noFill/>
          <a:ln>
            <a:noFill/>
          </a:ln>
        </p:spPr>
        <p:txBody>
          <a:bodyPr anchorCtr="0" anchor="t" bIns="0" lIns="0" spcFirstLastPara="1" rIns="0" wrap="square" tIns="0">
            <a:noAutofit/>
          </a:bodyPr>
          <a:lstStyle/>
          <a:p>
            <a:pPr indent="0" lvl="0" marL="0" marR="0" rtl="0" algn="ctr">
              <a:lnSpc>
                <a:spcPct val="126666"/>
              </a:lnSpc>
              <a:spcBef>
                <a:spcPts val="0"/>
              </a:spcBef>
              <a:spcAft>
                <a:spcPts val="0"/>
              </a:spcAft>
              <a:buClr>
                <a:srgbClr val="16233F"/>
              </a:buClr>
              <a:buSzPts val="1500"/>
              <a:buFont typeface="Cambria"/>
              <a:buNone/>
            </a:pPr>
            <a:r>
              <a:rPr b="1" i="0" lang="en-US" sz="1500" u="none" cap="none" strike="noStrike">
                <a:solidFill>
                  <a:srgbClr val="16233F"/>
                </a:solidFill>
                <a:latin typeface="Sora"/>
                <a:ea typeface="Sora"/>
                <a:cs typeface="Sora"/>
                <a:sym typeface="Sora"/>
              </a:rPr>
              <a:t>What works</a:t>
            </a:r>
            <a:endParaRPr i="0" sz="1500" u="none" cap="none" strike="noStrike">
              <a:solidFill>
                <a:schemeClr val="dk1"/>
              </a:solidFill>
              <a:latin typeface="Sora"/>
              <a:ea typeface="Sora"/>
              <a:cs typeface="Sora"/>
              <a:sym typeface="Sora"/>
            </a:endParaRPr>
          </a:p>
        </p:txBody>
      </p:sp>
      <p:sp>
        <p:nvSpPr>
          <p:cNvPr id="145" name="Google Shape;145;p3"/>
          <p:cNvSpPr/>
          <p:nvPr/>
        </p:nvSpPr>
        <p:spPr>
          <a:xfrm>
            <a:off x="5111496" y="2148840"/>
            <a:ext cx="2011680" cy="2286000"/>
          </a:xfrm>
          <a:prstGeom prst="roundRect">
            <a:avLst>
              <a:gd fmla="val 5000"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6" name="Google Shape;146;p3"/>
          <p:cNvPicPr preferRelativeResize="0"/>
          <p:nvPr/>
        </p:nvPicPr>
        <p:blipFill rotWithShape="1">
          <a:blip r:embed="rId5">
            <a:alphaModFix/>
          </a:blip>
          <a:srcRect b="0" l="0" r="0" t="0"/>
          <a:stretch/>
        </p:blipFill>
        <p:spPr>
          <a:xfrm>
            <a:off x="5797296" y="2514600"/>
            <a:ext cx="640080" cy="640080"/>
          </a:xfrm>
          <a:prstGeom prst="rect">
            <a:avLst/>
          </a:prstGeom>
          <a:noFill/>
          <a:ln>
            <a:noFill/>
          </a:ln>
        </p:spPr>
      </p:pic>
      <p:sp>
        <p:nvSpPr>
          <p:cNvPr id="147" name="Google Shape;147;p3"/>
          <p:cNvSpPr/>
          <p:nvPr/>
        </p:nvSpPr>
        <p:spPr>
          <a:xfrm>
            <a:off x="5248656" y="3337560"/>
            <a:ext cx="1737360" cy="822960"/>
          </a:xfrm>
          <a:prstGeom prst="rect">
            <a:avLst/>
          </a:prstGeom>
          <a:noFill/>
          <a:ln>
            <a:noFill/>
          </a:ln>
        </p:spPr>
        <p:txBody>
          <a:bodyPr anchorCtr="0" anchor="t" bIns="0" lIns="0" spcFirstLastPara="1" rIns="0" wrap="square" tIns="0">
            <a:noAutofit/>
          </a:bodyPr>
          <a:lstStyle/>
          <a:p>
            <a:pPr indent="0" lvl="0" marL="0" marR="0" rtl="0" algn="ctr">
              <a:lnSpc>
                <a:spcPct val="126666"/>
              </a:lnSpc>
              <a:spcBef>
                <a:spcPts val="0"/>
              </a:spcBef>
              <a:spcAft>
                <a:spcPts val="0"/>
              </a:spcAft>
              <a:buClr>
                <a:srgbClr val="16233F"/>
              </a:buClr>
              <a:buSzPts val="1500"/>
              <a:buFont typeface="Cambria"/>
              <a:buNone/>
            </a:pPr>
            <a:r>
              <a:rPr b="1" i="0" lang="en-US" sz="1500" u="none" cap="none" strike="noStrike">
                <a:solidFill>
                  <a:srgbClr val="16233F"/>
                </a:solidFill>
                <a:latin typeface="Sora"/>
                <a:ea typeface="Sora"/>
                <a:cs typeface="Sora"/>
                <a:sym typeface="Sora"/>
              </a:rPr>
              <a:t>What an agent is</a:t>
            </a:r>
            <a:endParaRPr i="0" sz="1500" u="none" cap="none" strike="noStrike">
              <a:solidFill>
                <a:schemeClr val="dk1"/>
              </a:solidFill>
              <a:latin typeface="Sora"/>
              <a:ea typeface="Sora"/>
              <a:cs typeface="Sora"/>
              <a:sym typeface="Sora"/>
            </a:endParaRPr>
          </a:p>
        </p:txBody>
      </p:sp>
      <p:sp>
        <p:nvSpPr>
          <p:cNvPr id="148" name="Google Shape;148;p3"/>
          <p:cNvSpPr/>
          <p:nvPr/>
        </p:nvSpPr>
        <p:spPr>
          <a:xfrm>
            <a:off x="7324344" y="2148840"/>
            <a:ext cx="2011680" cy="2286000"/>
          </a:xfrm>
          <a:prstGeom prst="roundRect">
            <a:avLst>
              <a:gd fmla="val 5000"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9" name="Google Shape;149;p3"/>
          <p:cNvPicPr preferRelativeResize="0"/>
          <p:nvPr/>
        </p:nvPicPr>
        <p:blipFill rotWithShape="1">
          <a:blip r:embed="rId6">
            <a:alphaModFix/>
          </a:blip>
          <a:srcRect b="0" l="0" r="0" t="0"/>
          <a:stretch/>
        </p:blipFill>
        <p:spPr>
          <a:xfrm>
            <a:off x="8010144" y="2514600"/>
            <a:ext cx="640080" cy="640080"/>
          </a:xfrm>
          <a:prstGeom prst="rect">
            <a:avLst/>
          </a:prstGeom>
          <a:noFill/>
          <a:ln>
            <a:noFill/>
          </a:ln>
        </p:spPr>
      </p:pic>
      <p:sp>
        <p:nvSpPr>
          <p:cNvPr id="150" name="Google Shape;150;p3"/>
          <p:cNvSpPr/>
          <p:nvPr/>
        </p:nvSpPr>
        <p:spPr>
          <a:xfrm>
            <a:off x="7461504" y="3337560"/>
            <a:ext cx="1737360" cy="822960"/>
          </a:xfrm>
          <a:prstGeom prst="rect">
            <a:avLst/>
          </a:prstGeom>
          <a:noFill/>
          <a:ln>
            <a:noFill/>
          </a:ln>
        </p:spPr>
        <p:txBody>
          <a:bodyPr anchorCtr="0" anchor="t" bIns="0" lIns="0" spcFirstLastPara="1" rIns="0" wrap="square" tIns="0">
            <a:noAutofit/>
          </a:bodyPr>
          <a:lstStyle/>
          <a:p>
            <a:pPr indent="0" lvl="0" marL="0" marR="0" rtl="0" algn="ctr">
              <a:lnSpc>
                <a:spcPct val="126666"/>
              </a:lnSpc>
              <a:spcBef>
                <a:spcPts val="0"/>
              </a:spcBef>
              <a:spcAft>
                <a:spcPts val="0"/>
              </a:spcAft>
              <a:buClr>
                <a:srgbClr val="16233F"/>
              </a:buClr>
              <a:buSzPts val="1500"/>
              <a:buFont typeface="Cambria"/>
              <a:buNone/>
            </a:pPr>
            <a:r>
              <a:rPr b="1" i="0" lang="en-US" sz="1500" u="none" cap="none" strike="noStrike">
                <a:solidFill>
                  <a:srgbClr val="16233F"/>
                </a:solidFill>
                <a:latin typeface="Sora"/>
                <a:ea typeface="Sora"/>
                <a:cs typeface="Sora"/>
                <a:sym typeface="Sora"/>
              </a:rPr>
              <a:t>Six live demos</a:t>
            </a:r>
            <a:endParaRPr i="0" sz="1500" u="none" cap="none" strike="noStrike">
              <a:solidFill>
                <a:schemeClr val="dk1"/>
              </a:solidFill>
              <a:latin typeface="Sora"/>
              <a:ea typeface="Sora"/>
              <a:cs typeface="Sora"/>
              <a:sym typeface="Sora"/>
            </a:endParaRPr>
          </a:p>
        </p:txBody>
      </p:sp>
      <p:sp>
        <p:nvSpPr>
          <p:cNvPr id="151" name="Google Shape;151;p3"/>
          <p:cNvSpPr/>
          <p:nvPr/>
        </p:nvSpPr>
        <p:spPr>
          <a:xfrm>
            <a:off x="9537192" y="2148840"/>
            <a:ext cx="2011680" cy="2286000"/>
          </a:xfrm>
          <a:prstGeom prst="roundRect">
            <a:avLst>
              <a:gd fmla="val 5000" name="adj"/>
            </a:avLst>
          </a:prstGeom>
          <a:solidFill>
            <a:srgbClr val="F1F4F8"/>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2" name="Google Shape;152;p3"/>
          <p:cNvPicPr preferRelativeResize="0"/>
          <p:nvPr/>
        </p:nvPicPr>
        <p:blipFill rotWithShape="1">
          <a:blip r:embed="rId7">
            <a:alphaModFix/>
          </a:blip>
          <a:srcRect b="0" l="0" r="0" t="0"/>
          <a:stretch/>
        </p:blipFill>
        <p:spPr>
          <a:xfrm>
            <a:off x="10222992" y="2514600"/>
            <a:ext cx="640080" cy="640080"/>
          </a:xfrm>
          <a:prstGeom prst="rect">
            <a:avLst/>
          </a:prstGeom>
          <a:noFill/>
          <a:ln>
            <a:noFill/>
          </a:ln>
        </p:spPr>
      </p:pic>
      <p:sp>
        <p:nvSpPr>
          <p:cNvPr id="153" name="Google Shape;153;p3"/>
          <p:cNvSpPr/>
          <p:nvPr/>
        </p:nvSpPr>
        <p:spPr>
          <a:xfrm>
            <a:off x="9674352" y="3337560"/>
            <a:ext cx="1737360" cy="822960"/>
          </a:xfrm>
          <a:prstGeom prst="rect">
            <a:avLst/>
          </a:prstGeom>
          <a:noFill/>
          <a:ln>
            <a:noFill/>
          </a:ln>
        </p:spPr>
        <p:txBody>
          <a:bodyPr anchorCtr="0" anchor="t" bIns="0" lIns="0" spcFirstLastPara="1" rIns="0" wrap="square" tIns="0">
            <a:noAutofit/>
          </a:bodyPr>
          <a:lstStyle/>
          <a:p>
            <a:pPr indent="0" lvl="0" marL="0" marR="0" rtl="0" algn="ctr">
              <a:lnSpc>
                <a:spcPct val="126666"/>
              </a:lnSpc>
              <a:spcBef>
                <a:spcPts val="0"/>
              </a:spcBef>
              <a:spcAft>
                <a:spcPts val="0"/>
              </a:spcAft>
              <a:buClr>
                <a:srgbClr val="16233F"/>
              </a:buClr>
              <a:buSzPts val="1500"/>
              <a:buFont typeface="Cambria"/>
              <a:buNone/>
            </a:pPr>
            <a:r>
              <a:rPr b="1" i="0" lang="en-US" sz="1500" u="none" cap="none" strike="noStrike">
                <a:solidFill>
                  <a:srgbClr val="16233F"/>
                </a:solidFill>
                <a:latin typeface="Sora"/>
                <a:ea typeface="Sora"/>
                <a:cs typeface="Sora"/>
                <a:sym typeface="Sora"/>
              </a:rPr>
              <a:t>Doing it safely</a:t>
            </a:r>
            <a:endParaRPr i="0" sz="1500" u="none" cap="none" strike="noStrike">
              <a:solidFill>
                <a:schemeClr val="dk1"/>
              </a:solidFill>
              <a:latin typeface="Sora"/>
              <a:ea typeface="Sora"/>
              <a:cs typeface="Sora"/>
              <a:sym typeface="Sora"/>
            </a:endParaRPr>
          </a:p>
        </p:txBody>
      </p:sp>
      <p:sp>
        <p:nvSpPr>
          <p:cNvPr id="154" name="Google Shape;154;p3"/>
          <p:cNvSpPr/>
          <p:nvPr/>
        </p:nvSpPr>
        <p:spPr>
          <a:xfrm>
            <a:off x="685800" y="5074920"/>
            <a:ext cx="10820095" cy="457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90"/>
              </a:buClr>
              <a:buSzPts val="1600"/>
              <a:buFont typeface="Calibri"/>
              <a:buNone/>
            </a:pPr>
            <a:r>
              <a:rPr i="1" lang="en-US" sz="1600" u="none" cap="none" strike="noStrike">
                <a:solidFill>
                  <a:srgbClr val="6B7A90"/>
                </a:solidFill>
                <a:latin typeface="Sora"/>
                <a:ea typeface="Sora"/>
                <a:cs typeface="Sora"/>
                <a:sym typeface="Sora"/>
              </a:rPr>
              <a:t>Stop me whenever. The demos are the part worth staying awake for.</a:t>
            </a:r>
            <a:endParaRPr i="0" sz="1600" u="none" cap="none" strike="noStrike">
              <a:solidFill>
                <a:schemeClr val="dk1"/>
              </a:solidFill>
              <a:latin typeface="Sora"/>
              <a:ea typeface="Sora"/>
              <a:cs typeface="Sora"/>
              <a:sym typeface="Sora"/>
            </a:endParaRPr>
          </a:p>
        </p:txBody>
      </p:sp>
      <p:sp>
        <p:nvSpPr>
          <p:cNvPr id="155" name="Google Shape;155;p3"/>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3</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0" name="Shape 160"/>
        <p:cNvGrpSpPr/>
        <p:nvPr/>
      </p:nvGrpSpPr>
      <p:grpSpPr>
        <a:xfrm>
          <a:off x="0" y="0"/>
          <a:ext cx="0" cy="0"/>
          <a:chOff x="0" y="0"/>
          <a:chExt cx="0" cy="0"/>
        </a:xfrm>
      </p:grpSpPr>
      <p:sp>
        <p:nvSpPr>
          <p:cNvPr id="161" name="Google Shape;161;p4"/>
          <p:cNvSpPr/>
          <p:nvPr/>
        </p:nvSpPr>
        <p:spPr>
          <a:xfrm>
            <a:off x="685800" y="1371600"/>
            <a:ext cx="10820095" cy="3200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4405"/>
              </a:buClr>
              <a:buSzPts val="1200"/>
              <a:buFont typeface="Calibri"/>
              <a:buNone/>
            </a:pPr>
            <a:r>
              <a:rPr b="1" i="0" lang="en-US" sz="1200" u="none" cap="none" strike="noStrike">
                <a:solidFill>
                  <a:srgbClr val="6B4405"/>
                </a:solidFill>
                <a:latin typeface="Calibri"/>
                <a:ea typeface="Calibri"/>
                <a:cs typeface="Calibri"/>
                <a:sym typeface="Calibri"/>
              </a:rPr>
              <a:t>TALK TO EACH OTHER</a:t>
            </a:r>
            <a:endParaRPr b="0" i="0" sz="1200" u="none" cap="none" strike="noStrike">
              <a:solidFill>
                <a:schemeClr val="dk1"/>
              </a:solidFill>
              <a:latin typeface="Calibri"/>
              <a:ea typeface="Calibri"/>
              <a:cs typeface="Calibri"/>
              <a:sym typeface="Calibri"/>
            </a:endParaRPr>
          </a:p>
        </p:txBody>
      </p:sp>
      <p:sp>
        <p:nvSpPr>
          <p:cNvPr id="162" name="Google Shape;162;p4"/>
          <p:cNvSpPr/>
          <p:nvPr/>
        </p:nvSpPr>
        <p:spPr>
          <a:xfrm>
            <a:off x="685800" y="1965960"/>
            <a:ext cx="9722815" cy="2011680"/>
          </a:xfrm>
          <a:prstGeom prst="rect">
            <a:avLst/>
          </a:prstGeom>
          <a:noFill/>
          <a:ln>
            <a:noFill/>
          </a:ln>
        </p:spPr>
        <p:txBody>
          <a:bodyPr anchorCtr="0" anchor="ctr" bIns="0" lIns="0" spcFirstLastPara="1" rIns="0" wrap="square" tIns="0">
            <a:noAutofit/>
          </a:bodyPr>
          <a:lstStyle/>
          <a:p>
            <a:pPr indent="0" lvl="0" marL="0" marR="0" rtl="0" algn="l">
              <a:lnSpc>
                <a:spcPct val="122727"/>
              </a:lnSpc>
              <a:spcBef>
                <a:spcPts val="0"/>
              </a:spcBef>
              <a:spcAft>
                <a:spcPts val="0"/>
              </a:spcAft>
              <a:buClr>
                <a:srgbClr val="16233F"/>
              </a:buClr>
              <a:buSzPts val="4400"/>
              <a:buFont typeface="Cambria"/>
              <a:buNone/>
            </a:pPr>
            <a:r>
              <a:rPr b="1" i="0" lang="en-US" sz="4400" u="none" cap="none" strike="noStrike">
                <a:solidFill>
                  <a:srgbClr val="16233F"/>
                </a:solidFill>
                <a:latin typeface="Cambria"/>
                <a:ea typeface="Cambria"/>
                <a:cs typeface="Cambria"/>
                <a:sym typeface="Cambria"/>
              </a:rPr>
              <a:t>Which part of your week</a:t>
            </a:r>
            <a:endParaRPr b="0" i="0" sz="4400" u="none" cap="none" strike="noStrike">
              <a:solidFill>
                <a:schemeClr val="dk1"/>
              </a:solidFill>
              <a:latin typeface="Calibri"/>
              <a:ea typeface="Calibri"/>
              <a:cs typeface="Calibri"/>
              <a:sym typeface="Calibri"/>
            </a:endParaRPr>
          </a:p>
          <a:p>
            <a:pPr indent="0" lvl="0" marL="0" marR="0" rtl="0" algn="l">
              <a:lnSpc>
                <a:spcPct val="122727"/>
              </a:lnSpc>
              <a:spcBef>
                <a:spcPts val="0"/>
              </a:spcBef>
              <a:spcAft>
                <a:spcPts val="0"/>
              </a:spcAft>
              <a:buClr>
                <a:srgbClr val="16233F"/>
              </a:buClr>
              <a:buSzPts val="4400"/>
              <a:buFont typeface="Cambria"/>
              <a:buNone/>
            </a:pPr>
            <a:r>
              <a:rPr b="1" i="0" lang="en-US" sz="4400" u="none" cap="none" strike="noStrike">
                <a:solidFill>
                  <a:srgbClr val="16233F"/>
                </a:solidFill>
                <a:latin typeface="Cambria"/>
                <a:ea typeface="Cambria"/>
                <a:cs typeface="Cambria"/>
                <a:sym typeface="Cambria"/>
              </a:rPr>
              <a:t>does not feel like teaching?</a:t>
            </a:r>
            <a:endParaRPr b="0" i="0" sz="4400" u="none" cap="none" strike="noStrike">
              <a:solidFill>
                <a:schemeClr val="dk1"/>
              </a:solidFill>
              <a:latin typeface="Calibri"/>
              <a:ea typeface="Calibri"/>
              <a:cs typeface="Calibri"/>
              <a:sym typeface="Calibri"/>
            </a:endParaRPr>
          </a:p>
        </p:txBody>
      </p:sp>
      <p:sp>
        <p:nvSpPr>
          <p:cNvPr id="163" name="Google Shape;163;p4"/>
          <p:cNvSpPr/>
          <p:nvPr/>
        </p:nvSpPr>
        <p:spPr>
          <a:xfrm>
            <a:off x="685800" y="4297680"/>
            <a:ext cx="8412480" cy="54864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A3D08"/>
              </a:buClr>
              <a:buSzPts val="1900"/>
              <a:buFont typeface="Calibri"/>
              <a:buNone/>
            </a:pPr>
            <a:r>
              <a:rPr b="0" i="0" lang="en-US" sz="1900" u="none" cap="none" strike="noStrike">
                <a:solidFill>
                  <a:srgbClr val="5A3D08"/>
                </a:solidFill>
                <a:latin typeface="Calibri"/>
                <a:ea typeface="Calibri"/>
                <a:cs typeface="Calibri"/>
                <a:sym typeface="Calibri"/>
              </a:rPr>
              <a:t>Turn to the person beside you.</a:t>
            </a:r>
            <a:endParaRPr b="0" i="0" sz="1900" u="none" cap="none" strike="noStrike">
              <a:solidFill>
                <a:schemeClr val="dk1"/>
              </a:solidFill>
              <a:latin typeface="Calibri"/>
              <a:ea typeface="Calibri"/>
              <a:cs typeface="Calibri"/>
              <a:sym typeface="Calibri"/>
            </a:endParaRPr>
          </a:p>
        </p:txBody>
      </p:sp>
      <p:sp>
        <p:nvSpPr>
          <p:cNvPr id="164" name="Google Shape;164;p4"/>
          <p:cNvSpPr/>
          <p:nvPr/>
        </p:nvSpPr>
        <p:spPr>
          <a:xfrm>
            <a:off x="9494215" y="4297680"/>
            <a:ext cx="2011680" cy="54864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5A3D08"/>
              </a:buClr>
              <a:buSzPts val="1900"/>
              <a:buFont typeface="Calibri"/>
              <a:buNone/>
            </a:pPr>
            <a:r>
              <a:rPr b="1" i="0" lang="en-US" sz="1900" u="none" cap="none" strike="noStrike">
                <a:solidFill>
                  <a:srgbClr val="5A3D08"/>
                </a:solidFill>
                <a:latin typeface="Calibri"/>
                <a:ea typeface="Calibri"/>
                <a:cs typeface="Calibri"/>
                <a:sym typeface="Calibri"/>
              </a:rPr>
              <a:t>2 minutes</a:t>
            </a:r>
            <a:endParaRPr b="0" i="0" sz="1900" u="none" cap="none" strike="noStrike">
              <a:solidFill>
                <a:schemeClr val="dk1"/>
              </a:solidFill>
              <a:latin typeface="Calibri"/>
              <a:ea typeface="Calibri"/>
              <a:cs typeface="Calibri"/>
              <a:sym typeface="Calibri"/>
            </a:endParaRPr>
          </a:p>
        </p:txBody>
      </p:sp>
      <p:sp>
        <p:nvSpPr>
          <p:cNvPr id="165" name="Google Shape;165;p4"/>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4</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0" name="Shape 170"/>
        <p:cNvGrpSpPr/>
        <p:nvPr/>
      </p:nvGrpSpPr>
      <p:grpSpPr>
        <a:xfrm>
          <a:off x="0" y="0"/>
          <a:ext cx="0" cy="0"/>
          <a:chOff x="0" y="0"/>
          <a:chExt cx="0" cy="0"/>
        </a:xfrm>
      </p:grpSpPr>
      <p:sp>
        <p:nvSpPr>
          <p:cNvPr id="171" name="Google Shape;171;p5"/>
          <p:cNvSpPr/>
          <p:nvPr/>
        </p:nvSpPr>
        <p:spPr>
          <a:xfrm>
            <a:off x="685800" y="475488"/>
            <a:ext cx="10820095" cy="27432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37518"/>
              </a:buClr>
              <a:buSzPts val="1100"/>
              <a:buFont typeface="Calibri"/>
              <a:buNone/>
            </a:pPr>
            <a:r>
              <a:rPr b="1" i="0" lang="en-US" sz="1100" u="none" cap="none" strike="noStrike">
                <a:solidFill>
                  <a:srgbClr val="B37518"/>
                </a:solidFill>
                <a:latin typeface="Sora"/>
                <a:ea typeface="Sora"/>
                <a:cs typeface="Sora"/>
                <a:sym typeface="Sora"/>
              </a:rPr>
              <a:t>THE PROBLEM</a:t>
            </a:r>
            <a:endParaRPr i="0" sz="1100" u="none" cap="none" strike="noStrike">
              <a:solidFill>
                <a:schemeClr val="dk1"/>
              </a:solidFill>
              <a:latin typeface="Sora"/>
              <a:ea typeface="Sora"/>
              <a:cs typeface="Sora"/>
              <a:sym typeface="Sora"/>
            </a:endParaRPr>
          </a:p>
        </p:txBody>
      </p:sp>
      <p:sp>
        <p:nvSpPr>
          <p:cNvPr id="172" name="Google Shape;172;p5"/>
          <p:cNvSpPr/>
          <p:nvPr/>
        </p:nvSpPr>
        <p:spPr>
          <a:xfrm>
            <a:off x="685800" y="841248"/>
            <a:ext cx="10820095" cy="86868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3300"/>
              <a:buFont typeface="Cambria"/>
              <a:buNone/>
            </a:pPr>
            <a:r>
              <a:rPr b="1" i="0" lang="en-US" sz="3300" u="none" cap="none" strike="noStrike">
                <a:solidFill>
                  <a:srgbClr val="16233F"/>
                </a:solidFill>
                <a:latin typeface="Sora"/>
                <a:ea typeface="Sora"/>
                <a:cs typeface="Sora"/>
                <a:sym typeface="Sora"/>
              </a:rPr>
              <a:t>Six jobs that are not teaching</a:t>
            </a:r>
            <a:endParaRPr i="0" sz="3300" u="none" cap="none" strike="noStrike">
              <a:solidFill>
                <a:schemeClr val="dk1"/>
              </a:solidFill>
              <a:latin typeface="Sora"/>
              <a:ea typeface="Sora"/>
              <a:cs typeface="Sora"/>
              <a:sym typeface="Sora"/>
            </a:endParaRPr>
          </a:p>
        </p:txBody>
      </p:sp>
      <p:sp>
        <p:nvSpPr>
          <p:cNvPr id="173" name="Google Shape;173;p5"/>
          <p:cNvSpPr/>
          <p:nvPr/>
        </p:nvSpPr>
        <p:spPr>
          <a:xfrm>
            <a:off x="685800" y="2057400"/>
            <a:ext cx="3383280" cy="1737360"/>
          </a:xfrm>
          <a:prstGeom prst="roundRect">
            <a:avLst>
              <a:gd fmla="val 5789" name="adj"/>
            </a:avLst>
          </a:prstGeom>
          <a:solidFill>
            <a:srgbClr val="D9EAD3"/>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4" name="Google Shape;174;p5"/>
          <p:cNvPicPr preferRelativeResize="0"/>
          <p:nvPr/>
        </p:nvPicPr>
        <p:blipFill rotWithShape="1">
          <a:blip r:embed="rId3">
            <a:alphaModFix/>
          </a:blip>
          <a:srcRect b="0" l="0" r="0" t="0"/>
          <a:stretch/>
        </p:blipFill>
        <p:spPr>
          <a:xfrm>
            <a:off x="1051560" y="2514600"/>
            <a:ext cx="822960" cy="822960"/>
          </a:xfrm>
          <a:prstGeom prst="rect">
            <a:avLst/>
          </a:prstGeom>
          <a:noFill/>
          <a:ln>
            <a:noFill/>
          </a:ln>
        </p:spPr>
      </p:pic>
      <p:sp>
        <p:nvSpPr>
          <p:cNvPr id="175" name="Google Shape;175;p5"/>
          <p:cNvSpPr/>
          <p:nvPr/>
        </p:nvSpPr>
        <p:spPr>
          <a:xfrm>
            <a:off x="2103120" y="2057400"/>
            <a:ext cx="1828800" cy="17373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2100"/>
              <a:buFont typeface="Cambria"/>
              <a:buNone/>
            </a:pPr>
            <a:r>
              <a:rPr b="1" i="0" lang="en-US" sz="2100" u="none" cap="none" strike="noStrike">
                <a:solidFill>
                  <a:srgbClr val="16233F"/>
                </a:solidFill>
                <a:latin typeface="Sora"/>
                <a:ea typeface="Sora"/>
                <a:cs typeface="Sora"/>
                <a:sym typeface="Sora"/>
              </a:rPr>
              <a:t>Planning</a:t>
            </a:r>
            <a:endParaRPr i="0" sz="2100" u="none" cap="none" strike="noStrike">
              <a:solidFill>
                <a:schemeClr val="dk1"/>
              </a:solidFill>
              <a:latin typeface="Sora"/>
              <a:ea typeface="Sora"/>
              <a:cs typeface="Sora"/>
              <a:sym typeface="Sora"/>
            </a:endParaRPr>
          </a:p>
        </p:txBody>
      </p:sp>
      <p:sp>
        <p:nvSpPr>
          <p:cNvPr id="176" name="Google Shape;176;p5"/>
          <p:cNvSpPr/>
          <p:nvPr/>
        </p:nvSpPr>
        <p:spPr>
          <a:xfrm>
            <a:off x="4343400" y="2057400"/>
            <a:ext cx="3383280" cy="1737360"/>
          </a:xfrm>
          <a:prstGeom prst="roundRect">
            <a:avLst>
              <a:gd fmla="val 5789" name="adj"/>
            </a:avLst>
          </a:prstGeom>
          <a:solidFill>
            <a:srgbClr val="D9D2E9"/>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7" name="Google Shape;177;p5"/>
          <p:cNvPicPr preferRelativeResize="0"/>
          <p:nvPr/>
        </p:nvPicPr>
        <p:blipFill rotWithShape="1">
          <a:blip r:embed="rId4">
            <a:alphaModFix/>
          </a:blip>
          <a:srcRect b="0" l="0" r="0" t="0"/>
          <a:stretch/>
        </p:blipFill>
        <p:spPr>
          <a:xfrm>
            <a:off x="4709160" y="2514600"/>
            <a:ext cx="822960" cy="822960"/>
          </a:xfrm>
          <a:prstGeom prst="rect">
            <a:avLst/>
          </a:prstGeom>
          <a:noFill/>
          <a:ln>
            <a:noFill/>
          </a:ln>
        </p:spPr>
      </p:pic>
      <p:sp>
        <p:nvSpPr>
          <p:cNvPr id="178" name="Google Shape;178;p5"/>
          <p:cNvSpPr/>
          <p:nvPr/>
        </p:nvSpPr>
        <p:spPr>
          <a:xfrm>
            <a:off x="5760720" y="2057400"/>
            <a:ext cx="1828800" cy="17373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2100"/>
              <a:buFont typeface="Cambria"/>
              <a:buNone/>
            </a:pPr>
            <a:r>
              <a:rPr b="1" i="0" lang="en-US" sz="2100" u="none" cap="none" strike="noStrike">
                <a:solidFill>
                  <a:srgbClr val="16233F"/>
                </a:solidFill>
                <a:latin typeface="Sora"/>
                <a:ea typeface="Sora"/>
                <a:cs typeface="Sora"/>
                <a:sym typeface="Sora"/>
              </a:rPr>
              <a:t>Marking</a:t>
            </a:r>
            <a:endParaRPr i="0" sz="2100" u="none" cap="none" strike="noStrike">
              <a:solidFill>
                <a:schemeClr val="dk1"/>
              </a:solidFill>
              <a:latin typeface="Sora"/>
              <a:ea typeface="Sora"/>
              <a:cs typeface="Sora"/>
              <a:sym typeface="Sora"/>
            </a:endParaRPr>
          </a:p>
        </p:txBody>
      </p:sp>
      <p:sp>
        <p:nvSpPr>
          <p:cNvPr id="179" name="Google Shape;179;p5"/>
          <p:cNvSpPr/>
          <p:nvPr/>
        </p:nvSpPr>
        <p:spPr>
          <a:xfrm>
            <a:off x="8001000" y="2057400"/>
            <a:ext cx="3383280" cy="1737360"/>
          </a:xfrm>
          <a:prstGeom prst="roundRect">
            <a:avLst>
              <a:gd fmla="val 5789" name="adj"/>
            </a:avLst>
          </a:prstGeom>
          <a:solidFill>
            <a:srgbClr val="FFF2CC"/>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0" name="Google Shape;180;p5"/>
          <p:cNvPicPr preferRelativeResize="0"/>
          <p:nvPr/>
        </p:nvPicPr>
        <p:blipFill rotWithShape="1">
          <a:blip r:embed="rId5">
            <a:alphaModFix/>
          </a:blip>
          <a:srcRect b="0" l="0" r="0" t="0"/>
          <a:stretch/>
        </p:blipFill>
        <p:spPr>
          <a:xfrm>
            <a:off x="8366760" y="2514600"/>
            <a:ext cx="822960" cy="822960"/>
          </a:xfrm>
          <a:prstGeom prst="rect">
            <a:avLst/>
          </a:prstGeom>
          <a:noFill/>
          <a:ln>
            <a:noFill/>
          </a:ln>
        </p:spPr>
      </p:pic>
      <p:sp>
        <p:nvSpPr>
          <p:cNvPr id="181" name="Google Shape;181;p5"/>
          <p:cNvSpPr/>
          <p:nvPr/>
        </p:nvSpPr>
        <p:spPr>
          <a:xfrm>
            <a:off x="9418320" y="2057400"/>
            <a:ext cx="1828800" cy="17373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2100"/>
              <a:buFont typeface="Cambria"/>
              <a:buNone/>
            </a:pPr>
            <a:r>
              <a:rPr b="1" i="0" lang="en-US" sz="2100" u="none" cap="none" strike="noStrike">
                <a:solidFill>
                  <a:srgbClr val="16233F"/>
                </a:solidFill>
                <a:latin typeface="Sora"/>
                <a:ea typeface="Sora"/>
                <a:cs typeface="Sora"/>
                <a:sym typeface="Sora"/>
              </a:rPr>
              <a:t>Reports</a:t>
            </a:r>
            <a:endParaRPr i="0" sz="2100" u="none" cap="none" strike="noStrike">
              <a:solidFill>
                <a:schemeClr val="dk1"/>
              </a:solidFill>
              <a:latin typeface="Sora"/>
              <a:ea typeface="Sora"/>
              <a:cs typeface="Sora"/>
              <a:sym typeface="Sora"/>
            </a:endParaRPr>
          </a:p>
        </p:txBody>
      </p:sp>
      <p:sp>
        <p:nvSpPr>
          <p:cNvPr id="182" name="Google Shape;182;p5"/>
          <p:cNvSpPr/>
          <p:nvPr/>
        </p:nvSpPr>
        <p:spPr>
          <a:xfrm>
            <a:off x="685800" y="4023360"/>
            <a:ext cx="3383280" cy="1737360"/>
          </a:xfrm>
          <a:prstGeom prst="roundRect">
            <a:avLst>
              <a:gd fmla="val 5789" name="adj"/>
            </a:avLst>
          </a:prstGeom>
          <a:solidFill>
            <a:srgbClr val="D9EAD3"/>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3" name="Google Shape;183;p5"/>
          <p:cNvPicPr preferRelativeResize="0"/>
          <p:nvPr/>
        </p:nvPicPr>
        <p:blipFill rotWithShape="1">
          <a:blip r:embed="rId6">
            <a:alphaModFix/>
          </a:blip>
          <a:srcRect b="0" l="0" r="0" t="0"/>
          <a:stretch/>
        </p:blipFill>
        <p:spPr>
          <a:xfrm>
            <a:off x="1051560" y="4480560"/>
            <a:ext cx="822960" cy="822960"/>
          </a:xfrm>
          <a:prstGeom prst="rect">
            <a:avLst/>
          </a:prstGeom>
          <a:noFill/>
          <a:ln>
            <a:noFill/>
          </a:ln>
        </p:spPr>
      </p:pic>
      <p:sp>
        <p:nvSpPr>
          <p:cNvPr id="184" name="Google Shape;184;p5"/>
          <p:cNvSpPr/>
          <p:nvPr/>
        </p:nvSpPr>
        <p:spPr>
          <a:xfrm>
            <a:off x="2103120" y="4023360"/>
            <a:ext cx="1828800" cy="17373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2100"/>
              <a:buFont typeface="Cambria"/>
              <a:buNone/>
            </a:pPr>
            <a:r>
              <a:rPr b="1" i="0" lang="en-US" sz="2100" u="none" cap="none" strike="noStrike">
                <a:solidFill>
                  <a:srgbClr val="16233F"/>
                </a:solidFill>
                <a:latin typeface="Sora"/>
                <a:ea typeface="Sora"/>
                <a:cs typeface="Sora"/>
                <a:sym typeface="Sora"/>
              </a:rPr>
              <a:t>Parents</a:t>
            </a:r>
            <a:endParaRPr i="0" sz="2100" u="none" cap="none" strike="noStrike">
              <a:solidFill>
                <a:schemeClr val="dk1"/>
              </a:solidFill>
              <a:latin typeface="Sora"/>
              <a:ea typeface="Sora"/>
              <a:cs typeface="Sora"/>
              <a:sym typeface="Sora"/>
            </a:endParaRPr>
          </a:p>
        </p:txBody>
      </p:sp>
      <p:sp>
        <p:nvSpPr>
          <p:cNvPr id="185" name="Google Shape;185;p5"/>
          <p:cNvSpPr/>
          <p:nvPr/>
        </p:nvSpPr>
        <p:spPr>
          <a:xfrm>
            <a:off x="4343400" y="4023360"/>
            <a:ext cx="3383280" cy="1737360"/>
          </a:xfrm>
          <a:prstGeom prst="roundRect">
            <a:avLst>
              <a:gd fmla="val 5789" name="adj"/>
            </a:avLst>
          </a:prstGeom>
          <a:solidFill>
            <a:srgbClr val="F4CCCC"/>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6" name="Google Shape;186;p5"/>
          <p:cNvPicPr preferRelativeResize="0"/>
          <p:nvPr/>
        </p:nvPicPr>
        <p:blipFill rotWithShape="1">
          <a:blip r:embed="rId7">
            <a:alphaModFix/>
          </a:blip>
          <a:srcRect b="0" l="0" r="0" t="0"/>
          <a:stretch/>
        </p:blipFill>
        <p:spPr>
          <a:xfrm>
            <a:off x="4709160" y="4480560"/>
            <a:ext cx="822960" cy="822960"/>
          </a:xfrm>
          <a:prstGeom prst="rect">
            <a:avLst/>
          </a:prstGeom>
          <a:noFill/>
          <a:ln>
            <a:noFill/>
          </a:ln>
        </p:spPr>
      </p:pic>
      <p:sp>
        <p:nvSpPr>
          <p:cNvPr id="187" name="Google Shape;187;p5"/>
          <p:cNvSpPr/>
          <p:nvPr/>
        </p:nvSpPr>
        <p:spPr>
          <a:xfrm>
            <a:off x="5760720" y="4023360"/>
            <a:ext cx="1828800" cy="17373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2100"/>
              <a:buFont typeface="Cambria"/>
              <a:buNone/>
            </a:pPr>
            <a:r>
              <a:rPr b="1" i="0" lang="en-US" sz="2100" u="none" cap="none" strike="noStrike">
                <a:solidFill>
                  <a:srgbClr val="16233F"/>
                </a:solidFill>
                <a:latin typeface="Sora"/>
                <a:ea typeface="Sora"/>
                <a:cs typeface="Sora"/>
                <a:sym typeface="Sora"/>
              </a:rPr>
              <a:t>Assessment</a:t>
            </a:r>
            <a:endParaRPr i="0" sz="2100" u="none" cap="none" strike="noStrike">
              <a:solidFill>
                <a:schemeClr val="dk1"/>
              </a:solidFill>
              <a:latin typeface="Sora"/>
              <a:ea typeface="Sora"/>
              <a:cs typeface="Sora"/>
              <a:sym typeface="Sora"/>
            </a:endParaRPr>
          </a:p>
        </p:txBody>
      </p:sp>
      <p:sp>
        <p:nvSpPr>
          <p:cNvPr id="188" name="Google Shape;188;p5"/>
          <p:cNvSpPr/>
          <p:nvPr/>
        </p:nvSpPr>
        <p:spPr>
          <a:xfrm>
            <a:off x="8001000" y="4023360"/>
            <a:ext cx="3383280" cy="1737360"/>
          </a:xfrm>
          <a:prstGeom prst="roundRect">
            <a:avLst>
              <a:gd fmla="val 5789" name="adj"/>
            </a:avLst>
          </a:prstGeom>
          <a:solidFill>
            <a:srgbClr val="CFE2F3"/>
          </a:solidFill>
          <a:ln cap="flat" cmpd="sng" w="12700">
            <a:solidFill>
              <a:srgbClr val="F1F4F8"/>
            </a:solidFill>
            <a:prstDash val="solid"/>
            <a:round/>
            <a:headEnd len="sm" w="sm" type="none"/>
            <a:tailEnd len="sm" w="sm" type="none"/>
          </a:ln>
          <a:effectLst>
            <a:outerShdw blurRad="114300" rotWithShape="0" algn="bl" dir="5400000" dist="635">
              <a:srgbClr val="93A3B8">
                <a:alpha val="21961"/>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9" name="Google Shape;189;p5"/>
          <p:cNvPicPr preferRelativeResize="0"/>
          <p:nvPr/>
        </p:nvPicPr>
        <p:blipFill rotWithShape="1">
          <a:blip r:embed="rId8">
            <a:alphaModFix/>
          </a:blip>
          <a:srcRect b="0" l="0" r="0" t="0"/>
          <a:stretch/>
        </p:blipFill>
        <p:spPr>
          <a:xfrm>
            <a:off x="8366760" y="4480560"/>
            <a:ext cx="822960" cy="822960"/>
          </a:xfrm>
          <a:prstGeom prst="rect">
            <a:avLst/>
          </a:prstGeom>
          <a:noFill/>
          <a:ln>
            <a:noFill/>
          </a:ln>
        </p:spPr>
      </p:pic>
      <p:sp>
        <p:nvSpPr>
          <p:cNvPr id="190" name="Google Shape;190;p5"/>
          <p:cNvSpPr/>
          <p:nvPr/>
        </p:nvSpPr>
        <p:spPr>
          <a:xfrm>
            <a:off x="9418320" y="4023360"/>
            <a:ext cx="1828800" cy="173736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6233F"/>
              </a:buClr>
              <a:buSzPts val="2100"/>
              <a:buFont typeface="Cambria"/>
              <a:buNone/>
            </a:pPr>
            <a:r>
              <a:rPr b="1" i="0" lang="en-US" sz="2100" u="none" cap="none" strike="noStrike">
                <a:solidFill>
                  <a:srgbClr val="16233F"/>
                </a:solidFill>
                <a:latin typeface="Sora"/>
                <a:ea typeface="Sora"/>
                <a:cs typeface="Sora"/>
                <a:sym typeface="Sora"/>
              </a:rPr>
              <a:t>Cover</a:t>
            </a:r>
            <a:endParaRPr i="0" sz="2100" u="none" cap="none" strike="noStrike">
              <a:solidFill>
                <a:schemeClr val="dk1"/>
              </a:solidFill>
              <a:latin typeface="Sora"/>
              <a:ea typeface="Sora"/>
              <a:cs typeface="Sora"/>
              <a:sym typeface="Sora"/>
            </a:endParaRPr>
          </a:p>
        </p:txBody>
      </p:sp>
      <p:sp>
        <p:nvSpPr>
          <p:cNvPr id="191" name="Google Shape;191;p5"/>
          <p:cNvSpPr/>
          <p:nvPr/>
        </p:nvSpPr>
        <p:spPr>
          <a:xfrm>
            <a:off x="11048695" y="6355080"/>
            <a:ext cx="457200" cy="274320"/>
          </a:xfrm>
          <a:prstGeom prst="rect">
            <a:avLst/>
          </a:prstGeom>
          <a:noFill/>
          <a:ln>
            <a:noFill/>
          </a:ln>
        </p:spPr>
        <p:txBody>
          <a:bodyPr anchorCtr="0" anchor="ctr" bIns="0" lIns="0" spcFirstLastPara="1" rIns="0" wrap="square" tIns="0">
            <a:noAutofit/>
          </a:bodyPr>
          <a:lstStyle/>
          <a:p>
            <a:pPr indent="0" lvl="0" marL="0" marR="0" rtl="0" algn="r">
              <a:spcBef>
                <a:spcPts val="0"/>
              </a:spcBef>
              <a:spcAft>
                <a:spcPts val="0"/>
              </a:spcAft>
              <a:buClr>
                <a:srgbClr val="AEBAC9"/>
              </a:buClr>
              <a:buSzPts val="950"/>
              <a:buFont typeface="Calibri"/>
              <a:buNone/>
            </a:pPr>
            <a:r>
              <a:rPr b="0" i="0" lang="en-US" sz="950" u="none" cap="none" strike="noStrike">
                <a:solidFill>
                  <a:srgbClr val="AEBAC9"/>
                </a:solidFill>
                <a:latin typeface="Calibri"/>
                <a:ea typeface="Calibri"/>
                <a:cs typeface="Calibri"/>
                <a:sym typeface="Calibri"/>
              </a:rPr>
              <a:t>5</a:t>
            </a:r>
            <a:endParaRPr b="0" i="0" sz="95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